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70" r:id="rId2"/>
  </p:sldMasterIdLst>
  <p:notesMasterIdLst>
    <p:notesMasterId r:id="rId17"/>
  </p:notesMasterIdLst>
  <p:handoutMasterIdLst>
    <p:handoutMasterId r:id="rId18"/>
  </p:handoutMasterIdLst>
  <p:sldIdLst>
    <p:sldId id="256" r:id="rId3"/>
    <p:sldId id="335" r:id="rId4"/>
    <p:sldId id="324" r:id="rId5"/>
    <p:sldId id="346" r:id="rId6"/>
    <p:sldId id="347" r:id="rId7"/>
    <p:sldId id="348" r:id="rId8"/>
    <p:sldId id="334" r:id="rId9"/>
    <p:sldId id="342" r:id="rId10"/>
    <p:sldId id="339" r:id="rId11"/>
    <p:sldId id="343" r:id="rId12"/>
    <p:sldId id="341" r:id="rId13"/>
    <p:sldId id="344" r:id="rId14"/>
    <p:sldId id="345" r:id="rId15"/>
    <p:sldId id="31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50F272-6F83-4BEB-BBCB-5074320629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C69ED9-DF42-4546-8135-70766E8A712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4D172D-AD8C-476E-A58C-892107ABD93D}" type="datetimeFigureOut">
              <a:rPr lang="en-HK" smtClean="0"/>
              <a:t>18/10/2021</a:t>
            </a:fld>
            <a:endParaRPr lang="en-H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824F33-2A7C-47DD-AB10-83702F96D0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4675F9-A942-4E80-B3E0-30E6AA422D1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89BB6-8D08-440D-BD90-4F76C6F0895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1312652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2FC89E-A67D-4765-969F-7A3EFEF1D4A1}" type="datetimeFigureOut">
              <a:rPr lang="en-HK" smtClean="0"/>
              <a:t>18/10/2021</a:t>
            </a:fld>
            <a:endParaRPr lang="en-H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5486C3-3216-4870-9129-8BDFC95730F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0923337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CE484E7-D0D4-4826-922A-DCB36B585575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D2F13-5DEF-4F60-ABD8-FF023C243920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9E9BD-9401-403B-8E57-5B326CAAD19D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61A4D-340E-405B-A764-7CF17476856C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ED7A-25B9-455B-85C9-8B9E800FA348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5CBFD-3979-4BAD-8DB6-287AA53504C7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65D9-A230-4B7E-9FF8-DE055EFBABAC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D13-A8B3-4CA7-8FD1-AB231EE0E693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64E65-B858-4855-B665-9F4BEBF7901A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7423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47461-323E-4038-B927-0A3EADE350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5A016-631A-40DB-8209-619E03701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266BD-60EC-4DF6-8B6E-177A2EAEA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EBB6F-75DD-4417-AFE3-0B6D15FBB1A3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12F5F-1FE8-4472-AE2D-67173F113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16E54-F3AF-4DF4-B28F-EED0FAA2C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112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4BE50-2131-4734-AEC3-EC128F742D28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96511-7BFF-44F7-95B9-05BCD237B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94098-CFAF-4DC4-8215-0903E3FE0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9660D-6E06-4C82-A2AA-BE3E782D9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4E915-844D-425F-B0EF-69B71332DCA3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3B744-0745-4BEA-8F66-D1E1E0D8E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AD14F-8091-46C4-BF88-8AD340856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9449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7D90F-346E-45E3-A92C-79DCE8A81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DFEB9-059C-4209-8320-BE216E5B2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E11AE-5847-4B14-A457-09EA0E85D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587F3-3122-440F-8147-1CF0818CA4F1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78AC9-BB77-477D-B15E-F9DB21756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79F86-E528-4F6A-82AD-E1A5D8237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89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2C504-CB1F-4095-9455-7F888418B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B0D34-3716-46D9-911E-75D4F698EE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008EE5-D15D-4279-A312-6A536B070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6BC1C-4F6D-40DA-9E48-9958B09E0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47874-3218-4496-8CB5-0321E0EA5558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8D8627-2578-471B-8055-B1D9F1C31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102EE-E90A-43F3-9747-4CF636BAD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7469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1D28C-AD60-428D-BC05-80339B1F3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4F68E-6310-4A1F-B37E-0A3679000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41742-0A3B-4F05-82F1-35BCE9101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39353F-6D7F-4700-85F8-89AB5C6888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2ACA63-4744-4C4A-AA19-68276CD032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3F14E9-FB95-494C-A711-F7EF3D7EB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4FB59-8B93-487A-A416-AA54973CC3F8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0ADF75-1D84-45A1-B8F2-279C1C4B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9B4284-A4E4-46DE-B8DE-9130D1DBB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3594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70C4-4F1D-4D5A-8C9C-09E206F42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507DC7-6475-4074-9512-55CF0A4A0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7BF3F-DCA5-4C04-8CB7-7AD23C56314F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4132EC-6670-41B5-BF08-374B696A8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F8A143-4A8F-4244-811A-F918B2E22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0716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D566FF-3030-4F92-94AA-516F7C745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CB2C1-99AB-4BB8-823B-631CDBD25D35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DEB49-41CD-4070-A1B6-6A0BB7297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FB13F-E72F-4E46-977D-24F7D0660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315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7F160-BA55-4239-8AC9-BC41D1DCE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9BB2C-6C49-4117-A138-33B541ED1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51A53C-878D-4D05-A9B9-D587053FC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399490-CA91-42E6-8726-D50C9447F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1073-765D-4C11-A4A0-FC0297AF63C5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0E9132-32F1-4077-B288-C4D79742E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B0F35-E55E-41D3-ACF1-22CE77E7D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5700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E81B7-D5BB-463D-AE79-CB8EB2B98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3AD598-2B03-4AC6-AE24-6F8108F819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4F3A61-F191-4A89-8AFA-74E2A69325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D0C888-FF39-4B7D-B93A-620AE0A3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20014-0BEE-4692-ACAF-767C60C32E34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799E67-FAB5-4B02-ABA8-B02C75E0D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4481B4-6632-40E6-B776-19E4C86C8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2805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25393-5DD1-43EB-9B2E-DD7E97D4C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6E629F-0ACA-4AA0-BF2B-2B8F328877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1C100-7BC1-4849-B698-0413B579D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DEA-4948-4666-9E38-CD20119BBCEF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62056-FAAE-4F50-A9CA-7A05C7A32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46526-4B0E-45F7-880F-F2074E4B5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253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BF36A1-4C6B-485B-9FEA-41F1A7ACCB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B54C49-3876-4E3B-997E-36BB26741D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B5981-BE5B-40D4-A3A5-DCAFC2D2A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36C2A-D98E-4D76-9C37-18ED24416B7B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0F42D-7A5C-4F5E-BCEA-4BECBD009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9AD73-21E2-4DDF-A46E-C6098EEC8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212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3988A-12C1-4C15-8909-4FE07B2A2BE2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C008-5913-40F5-84B0-9E13999259A0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9E6B-ABFA-4C3E-8010-12C737CB07FA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89DBB-6945-4158-A67E-B2775E06A818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9985D-5740-4C0F-90CD-0E31A64E05CB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AC8A4-58FC-4A4D-AD5B-FC820E87CC36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C56FE-66EC-4828-8277-4A066B5B45FA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489E6-60B9-40AF-A99C-9E0438292848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F86804-C2B2-4147-B76F-F22F8AA5D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84A48-3A4C-4516-B246-BA3C47273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BC136-154B-4945-9E01-A2641A6464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2EAE1C-6655-4CDF-8F16-23AEAE962919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96D79-6B49-4566-8671-D24884CE5D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9AADB-5FDD-443C-81CA-BB40B2DB17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526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28FE1-C1E2-42D8-8BCB-955B28E408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/>
              <a:t>Control and Automation</a:t>
            </a:r>
            <a:br>
              <a:rPr lang="en-US" cap="none" dirty="0"/>
            </a:br>
            <a:r>
              <a:rPr lang="en-US" cap="none" dirty="0"/>
              <a:t>IC2122</a:t>
            </a:r>
            <a:br>
              <a:rPr lang="en-US" cap="none"/>
            </a:br>
            <a:r>
              <a:rPr lang="en-US" cap="none"/>
              <a:t>Robotics </a:t>
            </a:r>
            <a:r>
              <a:rPr lang="en-US" cap="none" dirty="0"/>
              <a:t>Lab with VREP</a:t>
            </a:r>
            <a:endParaRPr lang="en-HK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97C858-A86D-4F73-833D-B8302BCEBD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HK" cap="none" dirty="0"/>
              <a:t>Instructor:</a:t>
            </a:r>
          </a:p>
          <a:p>
            <a:r>
              <a:rPr lang="en-US" cap="none" dirty="0"/>
              <a:t>Industrial Centre</a:t>
            </a:r>
          </a:p>
          <a:p>
            <a:r>
              <a:rPr lang="en-US" cap="none" dirty="0"/>
              <a:t>The Hong Kong Polytechnic University</a:t>
            </a:r>
          </a:p>
          <a:p>
            <a:endParaRPr lang="en-HK" cap="none" dirty="0"/>
          </a:p>
        </p:txBody>
      </p:sp>
      <p:pic>
        <p:nvPicPr>
          <p:cNvPr id="4" name="Picture 8" descr="industrial centre">
            <a:extLst>
              <a:ext uri="{FF2B5EF4-FFF2-40B4-BE49-F238E27FC236}">
                <a16:creationId xmlns:a16="http://schemas.microsoft.com/office/drawing/2014/main" id="{A4060414-3532-49CA-979E-35ED508FB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358" y="290993"/>
            <a:ext cx="2121283" cy="42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olytechnic university icon的圖片搜尋結果">
            <a:extLst>
              <a:ext uri="{FF2B5EF4-FFF2-40B4-BE49-F238E27FC236}">
                <a16:creationId xmlns:a16="http://schemas.microsoft.com/office/drawing/2014/main" id="{BFECEB8A-5424-44CD-8D23-384050E7E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14"/>
          <a:stretch/>
        </p:blipFill>
        <p:spPr bwMode="auto">
          <a:xfrm>
            <a:off x="3264052" y="179266"/>
            <a:ext cx="2671011" cy="64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kpolyu logo的圖片搜尋結果">
            <a:extLst>
              <a:ext uri="{FF2B5EF4-FFF2-40B4-BE49-F238E27FC236}">
                <a16:creationId xmlns:a16="http://schemas.microsoft.com/office/drawing/2014/main" id="{51270256-2CDE-4A9E-943F-94A045E648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582"/>
          <a:stretch/>
        </p:blipFill>
        <p:spPr bwMode="auto">
          <a:xfrm>
            <a:off x="2554759" y="186150"/>
            <a:ext cx="674648" cy="63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505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3b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altLang="zh-TW" sz="2400" dirty="0"/>
              <a:t>Task 3b: </a:t>
            </a:r>
            <a:r>
              <a:rPr lang="en-US" altLang="zh-TW" sz="2400" dirty="0"/>
              <a:t>Continuing with </a:t>
            </a:r>
            <a:r>
              <a:rPr lang="en-US" altLang="zh-TW" sz="2400" dirty="0">
                <a:solidFill>
                  <a:srgbClr val="FF0000"/>
                </a:solidFill>
              </a:rPr>
              <a:t>part a</a:t>
            </a:r>
            <a:r>
              <a:rPr lang="en-US" altLang="zh-TW" sz="2400" dirty="0"/>
              <a:t>, the process of material </a:t>
            </a:r>
            <a:r>
              <a:rPr lang="en-US" altLang="zh-TW" sz="2400" dirty="0">
                <a:solidFill>
                  <a:srgbClr val="FF0000"/>
                </a:solidFill>
              </a:rPr>
              <a:t>(RED block) </a:t>
            </a:r>
            <a:r>
              <a:rPr lang="en-US" altLang="zh-TW" sz="2400" dirty="0"/>
              <a:t>is finished. It is required to place in the original position.</a:t>
            </a:r>
            <a:endParaRPr lang="en-HK" altLang="zh-TW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HK" altLang="zh-TW" sz="2400" dirty="0">
                <a:solidFill>
                  <a:srgbClr val="FF0000"/>
                </a:solidFill>
              </a:rPr>
              <a:t>Pick </a:t>
            </a:r>
            <a:r>
              <a:rPr lang="en-HK" altLang="zh-TW" sz="2400" dirty="0"/>
              <a:t>the </a:t>
            </a:r>
            <a:r>
              <a:rPr lang="en-HK" altLang="zh-TW" sz="2400" dirty="0">
                <a:solidFill>
                  <a:srgbClr val="FF0000"/>
                </a:solidFill>
              </a:rPr>
              <a:t>RED </a:t>
            </a:r>
            <a:r>
              <a:rPr lang="en-HK" altLang="zh-TW" sz="2400" dirty="0"/>
              <a:t>block and</a:t>
            </a:r>
            <a:r>
              <a:rPr lang="en-HK" altLang="zh-TW" sz="2400" dirty="0">
                <a:solidFill>
                  <a:srgbClr val="FF0000"/>
                </a:solidFill>
              </a:rPr>
              <a:t> Place </a:t>
            </a:r>
            <a:r>
              <a:rPr lang="en-HK" altLang="zh-TW" sz="2400" dirty="0"/>
              <a:t>it on the</a:t>
            </a:r>
            <a:r>
              <a:rPr lang="en-US" altLang="zh-TW" sz="2400" dirty="0"/>
              <a:t> original position</a:t>
            </a:r>
            <a:r>
              <a:rPr lang="en-HK" altLang="zh-TW" sz="2400" dirty="0"/>
              <a:t> using </a:t>
            </a:r>
            <a:r>
              <a:rPr lang="en-HK" altLang="zh-TW" sz="2400" dirty="0">
                <a:solidFill>
                  <a:srgbClr val="0070C0"/>
                </a:solidFill>
              </a:rPr>
              <a:t>Inverse Kinematics </a:t>
            </a:r>
            <a:r>
              <a:rPr lang="en-HK" altLang="zh-TW" sz="2400" dirty="0"/>
              <a:t>and write down the procedure. </a:t>
            </a:r>
            <a:r>
              <a:rPr lang="en-HK" altLang="zh-TW" sz="2400" dirty="0">
                <a:solidFill>
                  <a:srgbClr val="FF0000"/>
                </a:solidFill>
              </a:rPr>
              <a:t>(Return to the home position at the final step)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HK" altLang="zh-TW" sz="2400" dirty="0">
                <a:solidFill>
                  <a:srgbClr val="0070C0"/>
                </a:solidFill>
              </a:rPr>
              <a:t>	</a:t>
            </a:r>
            <a:r>
              <a:rPr lang="en-US" altLang="zh-TW" sz="2400" dirty="0">
                <a:solidFill>
                  <a:srgbClr val="FF0000"/>
                </a:solidFill>
              </a:rPr>
              <a:t>(Without any collision with other objects)</a:t>
            </a: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r>
              <a:rPr lang="en-US" altLang="zh-TW" sz="2000" dirty="0">
                <a:solidFill>
                  <a:srgbClr val="FF0000"/>
                </a:solidFill>
              </a:rPr>
              <a:t>(Using below button to complete this task)</a:t>
            </a:r>
            <a:endParaRPr lang="en-HK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chemeClr val="tx1"/>
              </a:solidFill>
            </a:endParaRPr>
          </a:p>
          <a:p>
            <a:pPr lvl="1"/>
            <a:endParaRPr lang="en-HK" altLang="zh-TW" sz="20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4B1409-FE33-4E14-9C34-8AED0D664AEB}"/>
              </a:ext>
            </a:extLst>
          </p:cNvPr>
          <p:cNvSpPr/>
          <p:nvPr/>
        </p:nvSpPr>
        <p:spPr>
          <a:xfrm>
            <a:off x="8019754" y="2886260"/>
            <a:ext cx="2164702" cy="3933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Final Goal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2678DB8-994D-44D1-9932-E4079E339E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" t="61438" r="67040" b="31450"/>
          <a:stretch/>
        </p:blipFill>
        <p:spPr>
          <a:xfrm>
            <a:off x="491572" y="5724953"/>
            <a:ext cx="5446078" cy="64032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A46CB-D503-411C-92E3-B642CCBE9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E441CDA-8C43-41AC-A478-09CA6FB722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2B920486-56CF-406E-9CB2-6FBAA08B2DE8}"/>
              </a:ext>
            </a:extLst>
          </p:cNvPr>
          <p:cNvSpPr/>
          <p:nvPr/>
        </p:nvSpPr>
        <p:spPr>
          <a:xfrm>
            <a:off x="418096" y="5720739"/>
            <a:ext cx="5835594" cy="6324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A16DF8E-0254-49A7-BB12-07A7B04496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799566"/>
              </p:ext>
            </p:extLst>
          </p:nvPr>
        </p:nvGraphicFramePr>
        <p:xfrm>
          <a:off x="729841" y="4413158"/>
          <a:ext cx="5576907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51166">
                  <a:extLst>
                    <a:ext uri="{9D8B030D-6E8A-4147-A177-3AD203B41FA5}">
                      <a16:colId xmlns:a16="http://schemas.microsoft.com/office/drawing/2014/main" val="1621064726"/>
                    </a:ext>
                  </a:extLst>
                </a:gridCol>
                <a:gridCol w="1176793">
                  <a:extLst>
                    <a:ext uri="{9D8B030D-6E8A-4147-A177-3AD203B41FA5}">
                      <a16:colId xmlns:a16="http://schemas.microsoft.com/office/drawing/2014/main" val="3641594126"/>
                    </a:ext>
                  </a:extLst>
                </a:gridCol>
                <a:gridCol w="1176793">
                  <a:extLst>
                    <a:ext uri="{9D8B030D-6E8A-4147-A177-3AD203B41FA5}">
                      <a16:colId xmlns:a16="http://schemas.microsoft.com/office/drawing/2014/main" val="1779202922"/>
                    </a:ext>
                  </a:extLst>
                </a:gridCol>
                <a:gridCol w="1172155">
                  <a:extLst>
                    <a:ext uri="{9D8B030D-6E8A-4147-A177-3AD203B41FA5}">
                      <a16:colId xmlns:a16="http://schemas.microsoft.com/office/drawing/2014/main" val="176963699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HK" dirty="0">
                          <a:solidFill>
                            <a:srgbClr val="FF0000"/>
                          </a:solidFill>
                        </a:rPr>
                        <a:t>RED</a:t>
                      </a:r>
                      <a:r>
                        <a:rPr lang="en-HK" dirty="0"/>
                        <a:t> Block final Position: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350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0.125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-0.35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0.435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177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5F0989F-C20B-45A5-AB18-660EADE7AD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400508"/>
              </p:ext>
            </p:extLst>
          </p:nvPr>
        </p:nvGraphicFramePr>
        <p:xfrm>
          <a:off x="729840" y="3307984"/>
          <a:ext cx="557690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1167">
                  <a:extLst>
                    <a:ext uri="{9D8B030D-6E8A-4147-A177-3AD203B41FA5}">
                      <a16:colId xmlns:a16="http://schemas.microsoft.com/office/drawing/2014/main" val="1621064726"/>
                    </a:ext>
                  </a:extLst>
                </a:gridCol>
                <a:gridCol w="1179322">
                  <a:extLst>
                    <a:ext uri="{9D8B030D-6E8A-4147-A177-3AD203B41FA5}">
                      <a16:colId xmlns:a16="http://schemas.microsoft.com/office/drawing/2014/main" val="3641594126"/>
                    </a:ext>
                  </a:extLst>
                </a:gridCol>
                <a:gridCol w="1172972">
                  <a:extLst>
                    <a:ext uri="{9D8B030D-6E8A-4147-A177-3AD203B41FA5}">
                      <a16:colId xmlns:a16="http://schemas.microsoft.com/office/drawing/2014/main" val="1779202922"/>
                    </a:ext>
                  </a:extLst>
                </a:gridCol>
                <a:gridCol w="1163447">
                  <a:extLst>
                    <a:ext uri="{9D8B030D-6E8A-4147-A177-3AD203B41FA5}">
                      <a16:colId xmlns:a16="http://schemas.microsoft.com/office/drawing/2014/main" val="176963699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HK" dirty="0">
                          <a:solidFill>
                            <a:srgbClr val="FF0000"/>
                          </a:solidFill>
                        </a:rPr>
                        <a:t>RED</a:t>
                      </a:r>
                      <a:r>
                        <a:rPr lang="en-HK" dirty="0"/>
                        <a:t> Block original Position: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350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≈ -0.667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≈ 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0.846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177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1B40C366-24C2-4C3F-8786-9589C863E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349" y="3279651"/>
            <a:ext cx="3065512" cy="350344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BE781F4-A9D9-4AD0-947B-51AE3FB1AB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861" y="145654"/>
            <a:ext cx="127635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42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3c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HK" altLang="zh-TW" sz="2400" dirty="0"/>
              <a:t>Task 3c: </a:t>
            </a:r>
            <a:r>
              <a:rPr lang="en-HK" altLang="zh-TW" sz="2400" dirty="0">
                <a:solidFill>
                  <a:srgbClr val="FF0000"/>
                </a:solidFill>
              </a:rPr>
              <a:t>Modify the program </a:t>
            </a:r>
            <a:r>
              <a:rPr lang="en-HK" altLang="zh-TW" sz="2400" dirty="0">
                <a:solidFill>
                  <a:schemeClr val="tx1"/>
                </a:solidFill>
              </a:rPr>
              <a:t>and click “</a:t>
            </a:r>
            <a:r>
              <a:rPr lang="en-HK" altLang="zh-TW" sz="2400" dirty="0">
                <a:solidFill>
                  <a:srgbClr val="FF0000"/>
                </a:solidFill>
              </a:rPr>
              <a:t>Clicking this button for completing whole task automatically</a:t>
            </a:r>
            <a:r>
              <a:rPr lang="en-HK" altLang="zh-TW" sz="2400" dirty="0">
                <a:solidFill>
                  <a:schemeClr val="tx1"/>
                </a:solidFill>
              </a:rPr>
              <a:t>” button to complete the whole process </a:t>
            </a:r>
            <a:r>
              <a:rPr lang="en-HK" altLang="zh-TW" sz="2400" dirty="0"/>
              <a:t>automatically</a:t>
            </a:r>
            <a:r>
              <a:rPr lang="en-HK" altLang="zh-TW" sz="2400" dirty="0">
                <a:solidFill>
                  <a:schemeClr val="tx1"/>
                </a:solidFill>
              </a:rPr>
              <a:t>. </a:t>
            </a:r>
            <a:r>
              <a:rPr lang="en-HK" altLang="zh-TW" sz="2400" dirty="0"/>
              <a:t>Write down the procedure and explain your program.</a:t>
            </a:r>
            <a:endParaRPr lang="en-HK" altLang="zh-TW" sz="2400" dirty="0">
              <a:solidFill>
                <a:schemeClr val="tx1"/>
              </a:solidFill>
            </a:endParaRPr>
          </a:p>
          <a:p>
            <a:pPr marL="868362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HK" altLang="zh-TW" sz="2300" dirty="0">
                <a:solidFill>
                  <a:schemeClr val="tx1"/>
                </a:solidFill>
              </a:rPr>
              <a:t>Pick the </a:t>
            </a:r>
            <a:r>
              <a:rPr lang="en-HK" altLang="zh-TW" sz="2300" dirty="0">
                <a:solidFill>
                  <a:srgbClr val="FF0000"/>
                </a:solidFill>
              </a:rPr>
              <a:t>RED</a:t>
            </a:r>
            <a:r>
              <a:rPr lang="en-HK" altLang="zh-TW" sz="2300" dirty="0">
                <a:solidFill>
                  <a:schemeClr val="tx1"/>
                </a:solidFill>
              </a:rPr>
              <a:t> block and place it on the </a:t>
            </a:r>
            <a:r>
              <a:rPr lang="en-HK" altLang="zh-TW" sz="2300" dirty="0"/>
              <a:t>table</a:t>
            </a:r>
          </a:p>
          <a:p>
            <a:pPr marL="868362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300" dirty="0">
                <a:solidFill>
                  <a:schemeClr val="tx1"/>
                </a:solidFill>
              </a:rPr>
              <a:t>Return to the </a:t>
            </a:r>
            <a:r>
              <a:rPr lang="en-US" altLang="zh-TW" sz="2300" dirty="0">
                <a:solidFill>
                  <a:srgbClr val="ED7D31"/>
                </a:solidFill>
              </a:rPr>
              <a:t>Home Position</a:t>
            </a:r>
            <a:endParaRPr lang="en-HK" altLang="zh-TW" sz="2300" dirty="0">
              <a:solidFill>
                <a:srgbClr val="ED7D31"/>
              </a:solidFill>
            </a:endParaRPr>
          </a:p>
          <a:p>
            <a:pPr marL="868362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HK" altLang="zh-TW" sz="2300" dirty="0">
                <a:solidFill>
                  <a:schemeClr val="tx1"/>
                </a:solidFill>
              </a:rPr>
              <a:t>Pick the </a:t>
            </a:r>
            <a:r>
              <a:rPr lang="en-HK" altLang="zh-TW" sz="2300" dirty="0">
                <a:solidFill>
                  <a:srgbClr val="FF0000"/>
                </a:solidFill>
              </a:rPr>
              <a:t>RED</a:t>
            </a:r>
            <a:r>
              <a:rPr lang="en-HK" altLang="zh-TW" sz="2300" dirty="0">
                <a:solidFill>
                  <a:schemeClr val="tx1"/>
                </a:solidFill>
              </a:rPr>
              <a:t> block from table and place it on the </a:t>
            </a:r>
            <a:r>
              <a:rPr lang="en-HK" altLang="zh-TW" sz="2300" dirty="0"/>
              <a:t>original position</a:t>
            </a:r>
          </a:p>
          <a:p>
            <a:pPr marL="868362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300" dirty="0">
                <a:solidFill>
                  <a:schemeClr val="tx1"/>
                </a:solidFill>
              </a:rPr>
              <a:t>Return to the </a:t>
            </a:r>
            <a:r>
              <a:rPr lang="en-US" altLang="zh-TW" sz="2300" dirty="0">
                <a:solidFill>
                  <a:srgbClr val="ED7D31"/>
                </a:solidFill>
              </a:rPr>
              <a:t>Home Position</a:t>
            </a:r>
            <a:endParaRPr lang="en-HK" altLang="zh-TW" sz="2300" dirty="0"/>
          </a:p>
          <a:p>
            <a:pPr marL="411162" lvl="1" indent="0">
              <a:lnSpc>
                <a:spcPct val="150000"/>
              </a:lnSpc>
              <a:buNone/>
            </a:pPr>
            <a:r>
              <a:rPr lang="en-US" altLang="zh-TW" sz="2400" dirty="0">
                <a:solidFill>
                  <a:schemeClr val="tx1"/>
                </a:solidFill>
              </a:rPr>
              <a:t>	</a:t>
            </a:r>
            <a:r>
              <a:rPr lang="en-US" altLang="zh-TW" sz="2400" dirty="0">
                <a:solidFill>
                  <a:srgbClr val="FF0000"/>
                </a:solidFill>
              </a:rPr>
              <a:t>(Without any collision with other objects)</a:t>
            </a: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chemeClr val="tx1"/>
              </a:solidFill>
            </a:endParaRPr>
          </a:p>
          <a:p>
            <a:pPr lvl="1"/>
            <a:endParaRPr lang="en-HK" altLang="zh-TW" sz="20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1AA47-D28A-4BB6-80AE-50C71A711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8C76C8-C0AE-4ABD-BA03-4A08947E8D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96DCA5AE-5BFD-4E14-96A3-EADB714DD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737616"/>
              </p:ext>
            </p:extLst>
          </p:nvPr>
        </p:nvGraphicFramePr>
        <p:xfrm>
          <a:off x="6573087" y="3557421"/>
          <a:ext cx="5290418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26544">
                  <a:extLst>
                    <a:ext uri="{9D8B030D-6E8A-4147-A177-3AD203B41FA5}">
                      <a16:colId xmlns:a16="http://schemas.microsoft.com/office/drawing/2014/main" val="1621064726"/>
                    </a:ext>
                  </a:extLst>
                </a:gridCol>
                <a:gridCol w="1227455">
                  <a:extLst>
                    <a:ext uri="{9D8B030D-6E8A-4147-A177-3AD203B41FA5}">
                      <a16:colId xmlns:a16="http://schemas.microsoft.com/office/drawing/2014/main" val="3641594126"/>
                    </a:ext>
                  </a:extLst>
                </a:gridCol>
                <a:gridCol w="1172972">
                  <a:extLst>
                    <a:ext uri="{9D8B030D-6E8A-4147-A177-3AD203B41FA5}">
                      <a16:colId xmlns:a16="http://schemas.microsoft.com/office/drawing/2014/main" val="1779202922"/>
                    </a:ext>
                  </a:extLst>
                </a:gridCol>
                <a:gridCol w="1163447">
                  <a:extLst>
                    <a:ext uri="{9D8B030D-6E8A-4147-A177-3AD203B41FA5}">
                      <a16:colId xmlns:a16="http://schemas.microsoft.com/office/drawing/2014/main" val="176963699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HK" dirty="0">
                          <a:solidFill>
                            <a:srgbClr val="FF0000"/>
                          </a:solidFill>
                        </a:rPr>
                        <a:t>RED</a:t>
                      </a:r>
                      <a:r>
                        <a:rPr lang="en-HK" dirty="0"/>
                        <a:t> Block (table) Position: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350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≈ -0.667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≈ 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0.846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177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74756906-3B09-412C-A8FD-BE9D3938FDC7}"/>
              </a:ext>
            </a:extLst>
          </p:cNvPr>
          <p:cNvSpPr/>
          <p:nvPr/>
        </p:nvSpPr>
        <p:spPr>
          <a:xfrm>
            <a:off x="5731541" y="1528779"/>
            <a:ext cx="5239960" cy="393391"/>
          </a:xfrm>
          <a:prstGeom prst="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E9D282-CA97-4087-B6D0-30A2EB9872B7}"/>
              </a:ext>
            </a:extLst>
          </p:cNvPr>
          <p:cNvSpPr/>
          <p:nvPr/>
        </p:nvSpPr>
        <p:spPr>
          <a:xfrm>
            <a:off x="955751" y="2089706"/>
            <a:ext cx="2453007" cy="393391"/>
          </a:xfrm>
          <a:prstGeom prst="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>
              <a:solidFill>
                <a:schemeClr val="tx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2613018-2B10-4923-A848-9ECF4AA2A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861" y="145654"/>
            <a:ext cx="1276350" cy="1276350"/>
          </a:xfrm>
          <a:prstGeom prst="rect">
            <a:avLst/>
          </a:prstGeom>
        </p:spPr>
      </p:pic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85E5CCC-7832-4244-9C0F-C2803E5FB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543398"/>
              </p:ext>
            </p:extLst>
          </p:nvPr>
        </p:nvGraphicFramePr>
        <p:xfrm>
          <a:off x="6567387" y="4913747"/>
          <a:ext cx="557690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1166">
                  <a:extLst>
                    <a:ext uri="{9D8B030D-6E8A-4147-A177-3AD203B41FA5}">
                      <a16:colId xmlns:a16="http://schemas.microsoft.com/office/drawing/2014/main" val="1621064726"/>
                    </a:ext>
                  </a:extLst>
                </a:gridCol>
                <a:gridCol w="1176793">
                  <a:extLst>
                    <a:ext uri="{9D8B030D-6E8A-4147-A177-3AD203B41FA5}">
                      <a16:colId xmlns:a16="http://schemas.microsoft.com/office/drawing/2014/main" val="3641594126"/>
                    </a:ext>
                  </a:extLst>
                </a:gridCol>
                <a:gridCol w="1176793">
                  <a:extLst>
                    <a:ext uri="{9D8B030D-6E8A-4147-A177-3AD203B41FA5}">
                      <a16:colId xmlns:a16="http://schemas.microsoft.com/office/drawing/2014/main" val="1779202922"/>
                    </a:ext>
                  </a:extLst>
                </a:gridCol>
                <a:gridCol w="1172155">
                  <a:extLst>
                    <a:ext uri="{9D8B030D-6E8A-4147-A177-3AD203B41FA5}">
                      <a16:colId xmlns:a16="http://schemas.microsoft.com/office/drawing/2014/main" val="176963699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HK" dirty="0">
                          <a:solidFill>
                            <a:srgbClr val="FF0000"/>
                          </a:solidFill>
                        </a:rPr>
                        <a:t>RED</a:t>
                      </a:r>
                      <a:r>
                        <a:rPr lang="en-HK" dirty="0"/>
                        <a:t> Block original Position: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350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0.125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-0.35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0.435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177"/>
                  </a:ext>
                </a:extLst>
              </a:tr>
            </a:tbl>
          </a:graphicData>
        </a:graphic>
      </p:graphicFrame>
      <p:pic>
        <p:nvPicPr>
          <p:cNvPr id="28" name="Picture 27">
            <a:extLst>
              <a:ext uri="{FF2B5EF4-FFF2-40B4-BE49-F238E27FC236}">
                <a16:creationId xmlns:a16="http://schemas.microsoft.com/office/drawing/2014/main" id="{E2FE2330-F96C-4F3F-B731-E38B250664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775" r="67222" b="7527"/>
          <a:stretch/>
        </p:blipFill>
        <p:spPr>
          <a:xfrm>
            <a:off x="7017003" y="2463004"/>
            <a:ext cx="4503808" cy="795416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83762873-9617-41F2-A5FB-2591855C353D}"/>
              </a:ext>
            </a:extLst>
          </p:cNvPr>
          <p:cNvSpPr/>
          <p:nvPr/>
        </p:nvSpPr>
        <p:spPr>
          <a:xfrm>
            <a:off x="7286837" y="2766521"/>
            <a:ext cx="4035159" cy="4566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151540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3c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altLang="zh-TW" sz="2400" dirty="0"/>
              <a:t>Task 3c:</a:t>
            </a:r>
            <a:endParaRPr lang="en-US" altLang="zh-TW" sz="2400" dirty="0">
              <a:solidFill>
                <a:srgbClr val="FF0000"/>
              </a:solidFill>
            </a:endParaRPr>
          </a:p>
          <a:p>
            <a:r>
              <a:rPr lang="en-US" altLang="zh-TW" sz="2400" dirty="0">
                <a:solidFill>
                  <a:srgbClr val="FF0000"/>
                </a:solidFill>
              </a:rPr>
              <a:t>Modify </a:t>
            </a:r>
            <a:r>
              <a:rPr lang="en-US" altLang="zh-TW" sz="2400" dirty="0"/>
              <a:t>the</a:t>
            </a:r>
            <a:r>
              <a:rPr lang="en-US" altLang="zh-TW" sz="2400" dirty="0">
                <a:solidFill>
                  <a:srgbClr val="FF0000"/>
                </a:solidFill>
              </a:rPr>
              <a:t> Task3.py </a:t>
            </a:r>
            <a:r>
              <a:rPr lang="en-HK" sz="2400" dirty="0"/>
              <a:t>(Path: D:\01-Home\IoT\IC2122-Robotics\Task3\Task3.py)</a:t>
            </a:r>
            <a:endParaRPr lang="en-US" altLang="zh-TW" sz="2400" dirty="0">
              <a:solidFill>
                <a:srgbClr val="FF0000"/>
              </a:solidFill>
            </a:endParaRPr>
          </a:p>
          <a:p>
            <a:endParaRPr lang="en-US" altLang="zh-TW" sz="2400" dirty="0">
              <a:solidFill>
                <a:srgbClr val="FF0000"/>
              </a:solidFill>
            </a:endParaRPr>
          </a:p>
          <a:p>
            <a:endParaRPr lang="en-US" altLang="zh-TW" sz="2400" dirty="0">
              <a:solidFill>
                <a:srgbClr val="FF0000"/>
              </a:solidFill>
            </a:endParaRPr>
          </a:p>
          <a:p>
            <a:endParaRPr lang="en-US" altLang="zh-TW" sz="2400" dirty="0">
              <a:solidFill>
                <a:srgbClr val="FF0000"/>
              </a:solidFill>
            </a:endParaRPr>
          </a:p>
          <a:p>
            <a:pPr marL="109537" indent="0">
              <a:buNone/>
            </a:pPr>
            <a:endParaRPr lang="en-US" altLang="zh-TW" sz="2400" dirty="0">
              <a:solidFill>
                <a:srgbClr val="FF0000"/>
              </a:solidFill>
            </a:endParaRPr>
          </a:p>
          <a:p>
            <a:pPr marL="109537" indent="0">
              <a:buNone/>
            </a:pPr>
            <a:endParaRPr lang="en-US" altLang="zh-TW" sz="2400" dirty="0">
              <a:solidFill>
                <a:srgbClr val="FF0000"/>
              </a:solidFill>
            </a:endParaRPr>
          </a:p>
          <a:p>
            <a:r>
              <a:rPr lang="en-US" altLang="zh-TW" sz="2400" dirty="0"/>
              <a:t>Example:</a:t>
            </a:r>
            <a:r>
              <a:rPr lang="en-US" altLang="zh-TW" sz="2400" dirty="0">
                <a:solidFill>
                  <a:srgbClr val="FF0000"/>
                </a:solidFill>
              </a:rPr>
              <a:t> </a:t>
            </a:r>
          </a:p>
          <a:p>
            <a:pPr marL="566737" indent="-457200">
              <a:buFont typeface="+mj-lt"/>
              <a:buAutoNum type="arabicPeriod"/>
            </a:pPr>
            <a:r>
              <a:rPr lang="en-US" altLang="zh-TW" sz="2400" dirty="0"/>
              <a:t>Move the end-effector to position </a:t>
            </a:r>
            <a:r>
              <a:rPr lang="en-US" altLang="zh-TW" sz="2400" dirty="0">
                <a:solidFill>
                  <a:srgbClr val="FF0000"/>
                </a:solidFill>
              </a:rPr>
              <a:t>(0.2,-0.2,0.6)</a:t>
            </a:r>
          </a:p>
          <a:p>
            <a:pPr marL="744537" lvl="1" indent="-342900">
              <a:buFont typeface="Wingdings" panose="05000000000000000000" pitchFamily="2" charset="2"/>
              <a:buChar char="Ø"/>
            </a:pPr>
            <a:r>
              <a:rPr lang="en-US" altLang="zh-TW" sz="2000" dirty="0" err="1">
                <a:solidFill>
                  <a:srgbClr val="FF0000"/>
                </a:solidFill>
              </a:rPr>
              <a:t>movement.setTargetPosition_withoutInput</a:t>
            </a:r>
            <a:r>
              <a:rPr lang="en-US" altLang="zh-TW" sz="2000" dirty="0">
                <a:solidFill>
                  <a:srgbClr val="FF0000"/>
                </a:solidFill>
              </a:rPr>
              <a:t>(0.2,-0.2,0.6)</a:t>
            </a:r>
          </a:p>
          <a:p>
            <a:pPr marL="566737" indent="-457200">
              <a:buFont typeface="+mj-lt"/>
              <a:buAutoNum type="arabicPeriod"/>
            </a:pPr>
            <a:r>
              <a:rPr lang="en-US" altLang="zh-TW" sz="2400" dirty="0"/>
              <a:t>Configure the end-effector’s orientation </a:t>
            </a:r>
            <a:r>
              <a:rPr lang="en-US" altLang="zh-TW" sz="2400" dirty="0">
                <a:solidFill>
                  <a:srgbClr val="FF0000"/>
                </a:solidFill>
              </a:rPr>
              <a:t>(0,90,-90)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FF0000"/>
                </a:solidFill>
              </a:rPr>
              <a:t> </a:t>
            </a:r>
            <a:r>
              <a:rPr lang="en-US" altLang="zh-TW" sz="2000" dirty="0" err="1">
                <a:solidFill>
                  <a:srgbClr val="FF0000"/>
                </a:solidFill>
              </a:rPr>
              <a:t>movement.setTargetOrientation_withoutInput</a:t>
            </a:r>
            <a:r>
              <a:rPr lang="en-US" altLang="zh-TW" sz="2000" dirty="0">
                <a:solidFill>
                  <a:srgbClr val="FF0000"/>
                </a:solidFill>
              </a:rPr>
              <a:t>(0,90,-90)</a:t>
            </a: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chemeClr val="tx1"/>
              </a:solidFill>
            </a:endParaRPr>
          </a:p>
          <a:p>
            <a:pPr lvl="1"/>
            <a:endParaRPr lang="en-HK" altLang="zh-TW" sz="20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B5D416-B724-4CF3-B3EC-EF88FA7A06E1}"/>
              </a:ext>
            </a:extLst>
          </p:cNvPr>
          <p:cNvSpPr/>
          <p:nvPr/>
        </p:nvSpPr>
        <p:spPr>
          <a:xfrm>
            <a:off x="650891" y="2443875"/>
            <a:ext cx="11123443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# Please input the necessary command for completing this task by clicking one button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event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.user_type ==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pygame_gui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.UI_BUTTON_PRESSED: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	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event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.ui_element ==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complete_button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# Please input your command (functions can be found at Task3.py, Movement.py, Information.py )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		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"Working........"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1AA47-D28A-4BB6-80AE-50C71A711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8C76C8-C0AE-4ABD-BA03-4A08947E8D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4E4A34F7-18FE-4A84-9E2D-47C7308ECE7F}"/>
              </a:ext>
            </a:extLst>
          </p:cNvPr>
          <p:cNvSpPr/>
          <p:nvPr/>
        </p:nvSpPr>
        <p:spPr>
          <a:xfrm>
            <a:off x="570066" y="3397196"/>
            <a:ext cx="538086" cy="13018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909245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Task3 – Troubleshoot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dirty="0"/>
              <a:t>Step 1: </a:t>
            </a:r>
            <a:r>
              <a:rPr lang="en-US" altLang="en-US" dirty="0">
                <a:solidFill>
                  <a:srgbClr val="FF0000"/>
                </a:solidFill>
              </a:rPr>
              <a:t>Switch</a:t>
            </a:r>
            <a:r>
              <a:rPr lang="en-US" altLang="en-US" dirty="0"/>
              <a:t> to the Spyder </a:t>
            </a:r>
            <a:r>
              <a:rPr lang="en-US" altLang="en-US" dirty="0" err="1"/>
              <a:t>IPython</a:t>
            </a:r>
            <a:r>
              <a:rPr lang="en-US" altLang="en-US" dirty="0"/>
              <a:t> Console</a:t>
            </a:r>
          </a:p>
          <a:p>
            <a:pPr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r>
              <a:rPr lang="en-US" altLang="en-US" dirty="0"/>
              <a:t>Step 2: </a:t>
            </a:r>
            <a:r>
              <a:rPr lang="en-US" altLang="en-US" dirty="0">
                <a:solidFill>
                  <a:srgbClr val="FF0000"/>
                </a:solidFill>
              </a:rPr>
              <a:t>Stop</a:t>
            </a:r>
            <a:r>
              <a:rPr lang="en-US" altLang="en-US" dirty="0"/>
              <a:t> the program by </a:t>
            </a:r>
            <a:r>
              <a:rPr lang="en-US" altLang="en-US" dirty="0">
                <a:solidFill>
                  <a:srgbClr val="FF0000"/>
                </a:solidFill>
              </a:rPr>
              <a:t>holding</a:t>
            </a:r>
            <a:r>
              <a:rPr lang="en-US" altLang="en-US" dirty="0"/>
              <a:t> “</a:t>
            </a:r>
            <a:r>
              <a:rPr lang="en-US" altLang="en-US" dirty="0">
                <a:solidFill>
                  <a:srgbClr val="00B050"/>
                </a:solidFill>
              </a:rPr>
              <a:t>Ctrl</a:t>
            </a:r>
            <a:r>
              <a:rPr lang="en-US" altLang="en-US" dirty="0"/>
              <a:t>” and </a:t>
            </a:r>
            <a:r>
              <a:rPr lang="en-US" altLang="en-US" dirty="0">
                <a:solidFill>
                  <a:srgbClr val="FF0000"/>
                </a:solidFill>
              </a:rPr>
              <a:t>clicking</a:t>
            </a:r>
            <a:r>
              <a:rPr lang="en-US" altLang="en-US" dirty="0"/>
              <a:t> “</a:t>
            </a:r>
            <a:r>
              <a:rPr lang="en-US" altLang="en-US" dirty="0">
                <a:solidFill>
                  <a:srgbClr val="00B050"/>
                </a:solidFill>
              </a:rPr>
              <a:t>C</a:t>
            </a:r>
            <a:r>
              <a:rPr lang="en-US" altLang="en-US" dirty="0"/>
              <a:t>”</a:t>
            </a:r>
          </a:p>
          <a:p>
            <a:pPr>
              <a:lnSpc>
                <a:spcPct val="200000"/>
              </a:lnSpc>
            </a:pPr>
            <a:r>
              <a:rPr lang="en-US" altLang="en-US" dirty="0"/>
              <a:t>Step 3: </a:t>
            </a:r>
            <a:r>
              <a:rPr lang="en-US" altLang="en-US" dirty="0">
                <a:solidFill>
                  <a:srgbClr val="FF0000"/>
                </a:solidFill>
              </a:rPr>
              <a:t>Open</a:t>
            </a:r>
            <a:r>
              <a:rPr lang="en-US" altLang="en-US" dirty="0"/>
              <a:t> a new console by </a:t>
            </a:r>
            <a:r>
              <a:rPr lang="en-US" altLang="en-US" dirty="0">
                <a:solidFill>
                  <a:srgbClr val="FF0000"/>
                </a:solidFill>
              </a:rPr>
              <a:t>holding</a:t>
            </a:r>
            <a:r>
              <a:rPr lang="en-US" altLang="en-US" dirty="0"/>
              <a:t> “</a:t>
            </a:r>
            <a:r>
              <a:rPr lang="en-US" altLang="en-US" dirty="0">
                <a:solidFill>
                  <a:srgbClr val="7030A0"/>
                </a:solidFill>
              </a:rPr>
              <a:t>Ctrl</a:t>
            </a:r>
            <a:r>
              <a:rPr lang="en-US" altLang="en-US" dirty="0"/>
              <a:t>” and </a:t>
            </a:r>
            <a:r>
              <a:rPr lang="en-US" altLang="en-US" dirty="0">
                <a:solidFill>
                  <a:srgbClr val="FF0000"/>
                </a:solidFill>
              </a:rPr>
              <a:t>clicking</a:t>
            </a:r>
            <a:r>
              <a:rPr lang="en-US" altLang="en-US" dirty="0"/>
              <a:t> “</a:t>
            </a:r>
            <a:r>
              <a:rPr lang="en-US" altLang="en-US" dirty="0">
                <a:solidFill>
                  <a:srgbClr val="7030A0"/>
                </a:solidFill>
              </a:rPr>
              <a:t>D</a:t>
            </a:r>
            <a:r>
              <a:rPr lang="en-US" altLang="en-US" dirty="0"/>
              <a:t>” </a:t>
            </a:r>
          </a:p>
          <a:p>
            <a:pPr>
              <a:lnSpc>
                <a:spcPct val="200000"/>
              </a:lnSpc>
            </a:pPr>
            <a:r>
              <a:rPr lang="en-US" altLang="en-US" dirty="0"/>
              <a:t>Step 4:</a:t>
            </a:r>
            <a:r>
              <a:rPr lang="en-US" altLang="en-US" dirty="0">
                <a:solidFill>
                  <a:srgbClr val="FF0000"/>
                </a:solidFill>
              </a:rPr>
              <a:t> Stop</a:t>
            </a:r>
            <a:r>
              <a:rPr lang="en-US" altLang="en-US" dirty="0"/>
              <a:t> the V-REP simulation</a:t>
            </a:r>
          </a:p>
          <a:p>
            <a:pPr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r>
              <a:rPr lang="en-US" altLang="en-US" dirty="0"/>
              <a:t>Step 5: </a:t>
            </a:r>
            <a:r>
              <a:rPr lang="en-US" altLang="en-US" dirty="0">
                <a:solidFill>
                  <a:srgbClr val="FF0000"/>
                </a:solidFill>
              </a:rPr>
              <a:t>Run </a:t>
            </a:r>
            <a:r>
              <a:rPr lang="en-US" altLang="en-US" dirty="0"/>
              <a:t>the program at Spyder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HK" altLang="zh-TW" sz="20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E9578A-6C80-44DC-94AC-293B988B3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A2635F-E0F6-41CF-977B-126B028D5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8D5285B-B6E9-4D96-9273-17C15EB98A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879" r="58589"/>
          <a:stretch/>
        </p:blipFill>
        <p:spPr>
          <a:xfrm>
            <a:off x="7846157" y="2529787"/>
            <a:ext cx="2866438" cy="164887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536D683-CB47-44D1-9BC2-6A2B2266FD28}"/>
              </a:ext>
            </a:extLst>
          </p:cNvPr>
          <p:cNvSpPr/>
          <p:nvPr/>
        </p:nvSpPr>
        <p:spPr>
          <a:xfrm>
            <a:off x="8233311" y="3664402"/>
            <a:ext cx="278322" cy="442504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C7D873F-A1A7-42DA-B30B-597175169726}"/>
              </a:ext>
            </a:extLst>
          </p:cNvPr>
          <p:cNvSpPr/>
          <p:nvPr/>
        </p:nvSpPr>
        <p:spPr>
          <a:xfrm>
            <a:off x="9749598" y="3222295"/>
            <a:ext cx="481093" cy="442504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C4EC45-54C6-44F0-9D2A-3035530471DC}"/>
              </a:ext>
            </a:extLst>
          </p:cNvPr>
          <p:cNvSpPr/>
          <p:nvPr/>
        </p:nvSpPr>
        <p:spPr>
          <a:xfrm>
            <a:off x="7927425" y="3664402"/>
            <a:ext cx="278322" cy="442504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DEE31E6-D93D-42F8-8827-1B9F56257976}"/>
              </a:ext>
            </a:extLst>
          </p:cNvPr>
          <p:cNvSpPr/>
          <p:nvPr/>
        </p:nvSpPr>
        <p:spPr>
          <a:xfrm>
            <a:off x="9509051" y="2758227"/>
            <a:ext cx="481093" cy="442504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7" name="Arrow: Left 26">
            <a:extLst>
              <a:ext uri="{FF2B5EF4-FFF2-40B4-BE49-F238E27FC236}">
                <a16:creationId xmlns:a16="http://schemas.microsoft.com/office/drawing/2014/main" id="{546C93F6-4F0B-44E8-B50C-4EC5B6FD2E87}"/>
              </a:ext>
            </a:extLst>
          </p:cNvPr>
          <p:cNvSpPr/>
          <p:nvPr/>
        </p:nvSpPr>
        <p:spPr>
          <a:xfrm>
            <a:off x="10257239" y="3200731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2</a:t>
            </a:r>
          </a:p>
        </p:txBody>
      </p:sp>
      <p:sp>
        <p:nvSpPr>
          <p:cNvPr id="35" name="Arrow: Left 34">
            <a:extLst>
              <a:ext uri="{FF2B5EF4-FFF2-40B4-BE49-F238E27FC236}">
                <a16:creationId xmlns:a16="http://schemas.microsoft.com/office/drawing/2014/main" id="{050F0B6D-D8C2-421D-A504-63820C49FA72}"/>
              </a:ext>
            </a:extLst>
          </p:cNvPr>
          <p:cNvSpPr/>
          <p:nvPr/>
        </p:nvSpPr>
        <p:spPr>
          <a:xfrm>
            <a:off x="10020210" y="2758227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3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A84EF25-2750-43C4-874B-53F1F96A3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856" y="4503454"/>
            <a:ext cx="9551709" cy="66085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B183E9F-8D97-4F26-AF5F-99DE943916FB}"/>
              </a:ext>
            </a:extLst>
          </p:cNvPr>
          <p:cNvSpPr/>
          <p:nvPr/>
        </p:nvSpPr>
        <p:spPr>
          <a:xfrm>
            <a:off x="8087483" y="4838198"/>
            <a:ext cx="291656" cy="268353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9" name="Arrow: Left 38">
            <a:extLst>
              <a:ext uri="{FF2B5EF4-FFF2-40B4-BE49-F238E27FC236}">
                <a16:creationId xmlns:a16="http://schemas.microsoft.com/office/drawing/2014/main" id="{FB0DBCDA-8ADC-4C10-8F50-5472F60C2C58}"/>
              </a:ext>
            </a:extLst>
          </p:cNvPr>
          <p:cNvSpPr/>
          <p:nvPr/>
        </p:nvSpPr>
        <p:spPr>
          <a:xfrm>
            <a:off x="8403812" y="4752644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4</a:t>
            </a:r>
          </a:p>
        </p:txBody>
      </p:sp>
      <p:sp>
        <p:nvSpPr>
          <p:cNvPr id="40" name="Arrow: Left 39">
            <a:extLst>
              <a:ext uri="{FF2B5EF4-FFF2-40B4-BE49-F238E27FC236}">
                <a16:creationId xmlns:a16="http://schemas.microsoft.com/office/drawing/2014/main" id="{2963C512-4AF4-48A6-A3C8-5459D5B8FB53}"/>
              </a:ext>
            </a:extLst>
          </p:cNvPr>
          <p:cNvSpPr/>
          <p:nvPr/>
        </p:nvSpPr>
        <p:spPr>
          <a:xfrm>
            <a:off x="10016046" y="1327944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1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6BF0EA-9E45-4290-93A0-C84178037C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1892"/>
          <a:stretch/>
        </p:blipFill>
        <p:spPr>
          <a:xfrm>
            <a:off x="6548913" y="1039421"/>
            <a:ext cx="3368796" cy="109787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219CE3B-8055-491F-8CB2-18DE385E88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2743" y="5508174"/>
            <a:ext cx="3429479" cy="64779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51B3D2F7-03BC-4484-ACBD-9B40E67BED72}"/>
              </a:ext>
            </a:extLst>
          </p:cNvPr>
          <p:cNvSpPr/>
          <p:nvPr/>
        </p:nvSpPr>
        <p:spPr>
          <a:xfrm>
            <a:off x="8103387" y="5847559"/>
            <a:ext cx="291656" cy="268353"/>
          </a:xfrm>
          <a:prstGeom prst="rect">
            <a:avLst/>
          </a:prstGeom>
          <a:solidFill>
            <a:srgbClr val="FFC000">
              <a:alpha val="30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813A90B7-154B-4652-A564-DD7800EE79FC}"/>
              </a:ext>
            </a:extLst>
          </p:cNvPr>
          <p:cNvSpPr/>
          <p:nvPr/>
        </p:nvSpPr>
        <p:spPr>
          <a:xfrm>
            <a:off x="8484238" y="5755196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5</a:t>
            </a:r>
          </a:p>
        </p:txBody>
      </p:sp>
    </p:spTree>
    <p:extLst>
      <p:ext uri="{BB962C8B-B14F-4D97-AF65-F5344CB8AC3E}">
        <p14:creationId xmlns:p14="http://schemas.microsoft.com/office/powerpoint/2010/main" val="2166427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DFE08-D1A3-4890-B395-3D514078D9E9}"/>
              </a:ext>
            </a:extLst>
          </p:cNvPr>
          <p:cNvSpPr txBox="1"/>
          <p:nvPr/>
        </p:nvSpPr>
        <p:spPr>
          <a:xfrm>
            <a:off x="2272571" y="2418637"/>
            <a:ext cx="8085141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HK" altLang="ko-KR" sz="6600" dirty="0">
                <a:latin typeface="+mj-lt"/>
                <a:cs typeface="Arial" pitchFamily="34" charset="0"/>
              </a:rPr>
              <a:t>Q&amp;A</a:t>
            </a:r>
            <a:endParaRPr lang="ko-KR" altLang="en-US" sz="6600" dirty="0">
              <a:latin typeface="+mj-lt"/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20FA10F-7FCB-43DE-96B0-D7E714E39E27}"/>
              </a:ext>
            </a:extLst>
          </p:cNvPr>
          <p:cNvGrpSpPr/>
          <p:nvPr/>
        </p:nvGrpSpPr>
        <p:grpSpPr>
          <a:xfrm>
            <a:off x="5160204" y="2404637"/>
            <a:ext cx="2926080" cy="802462"/>
            <a:chOff x="5090630" y="1321272"/>
            <a:chExt cx="2926080" cy="80246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4FFD1C-1E78-4C7E-91CD-036775A46713}"/>
                </a:ext>
              </a:extLst>
            </p:cNvPr>
            <p:cNvSpPr txBox="1"/>
            <p:nvPr/>
          </p:nvSpPr>
          <p:spPr>
            <a:xfrm>
              <a:off x="5090630" y="1321272"/>
              <a:ext cx="2926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1FE2348-B5E7-4335-8186-1BD3A0AFC643}"/>
                </a:ext>
              </a:extLst>
            </p:cNvPr>
            <p:cNvSpPr txBox="1"/>
            <p:nvPr/>
          </p:nvSpPr>
          <p:spPr>
            <a:xfrm>
              <a:off x="5090630" y="1846735"/>
              <a:ext cx="292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824E17-823F-4669-88CB-CDC58E6E3D6B}"/>
              </a:ext>
            </a:extLst>
          </p:cNvPr>
          <p:cNvSpPr txBox="1"/>
          <p:nvPr/>
        </p:nvSpPr>
        <p:spPr>
          <a:xfrm>
            <a:off x="8511695" y="2930100"/>
            <a:ext cx="292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EEF4C6A-A8CB-4E0B-B97D-49558CA9FB8D}"/>
              </a:ext>
            </a:extLst>
          </p:cNvPr>
          <p:cNvGrpSpPr/>
          <p:nvPr/>
        </p:nvGrpSpPr>
        <p:grpSpPr>
          <a:xfrm>
            <a:off x="9321398" y="693743"/>
            <a:ext cx="1569116" cy="1275475"/>
            <a:chOff x="2939995" y="933055"/>
            <a:chExt cx="3043588" cy="247401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D4F64DD-414B-4E5D-BE4D-3A1DD0EB8475}"/>
                </a:ext>
              </a:extLst>
            </p:cNvPr>
            <p:cNvGrpSpPr/>
            <p:nvPr/>
          </p:nvGrpSpPr>
          <p:grpSpPr>
            <a:xfrm rot="3017773">
              <a:off x="5584718" y="1817122"/>
              <a:ext cx="469873" cy="327856"/>
              <a:chOff x="5405974" y="1533288"/>
              <a:chExt cx="608646" cy="424685"/>
            </a:xfrm>
          </p:grpSpPr>
          <p:sp>
            <p:nvSpPr>
              <p:cNvPr id="61" name="Trapezoid 60">
                <a:extLst>
                  <a:ext uri="{FF2B5EF4-FFF2-40B4-BE49-F238E27FC236}">
                    <a16:creationId xmlns:a16="http://schemas.microsoft.com/office/drawing/2014/main" id="{8FDCDFE1-6D5E-4726-912B-631328318B15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rapezoid 61">
                <a:extLst>
                  <a:ext uri="{FF2B5EF4-FFF2-40B4-BE49-F238E27FC236}">
                    <a16:creationId xmlns:a16="http://schemas.microsoft.com/office/drawing/2014/main" id="{95FE98AD-B72E-4CA2-BA76-1320CADE1E99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rapezoid 62">
                <a:extLst>
                  <a:ext uri="{FF2B5EF4-FFF2-40B4-BE49-F238E27FC236}">
                    <a16:creationId xmlns:a16="http://schemas.microsoft.com/office/drawing/2014/main" id="{6179C6FA-E3C2-41FD-9640-5E52DB05FBC9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rapezoid 63">
                <a:extLst>
                  <a:ext uri="{FF2B5EF4-FFF2-40B4-BE49-F238E27FC236}">
                    <a16:creationId xmlns:a16="http://schemas.microsoft.com/office/drawing/2014/main" id="{92BF9FE4-A5A8-41E9-9A9C-6639C196E405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rapezoid 64">
                <a:extLst>
                  <a:ext uri="{FF2B5EF4-FFF2-40B4-BE49-F238E27FC236}">
                    <a16:creationId xmlns:a16="http://schemas.microsoft.com/office/drawing/2014/main" id="{49E14071-98BC-42D7-AC41-D52A40293E5C}"/>
                  </a:ext>
                </a:extLst>
              </p:cNvPr>
              <p:cNvSpPr/>
              <p:nvPr/>
            </p:nvSpPr>
            <p:spPr>
              <a:xfrm rot="8867088" flipH="1">
                <a:off x="5921123" y="1778027"/>
                <a:ext cx="93497" cy="179946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9B3B44E-0574-4123-82E7-6D2F8A1B74CE}"/>
                </a:ext>
              </a:extLst>
            </p:cNvPr>
            <p:cNvGrpSpPr/>
            <p:nvPr/>
          </p:nvGrpSpPr>
          <p:grpSpPr>
            <a:xfrm rot="18490567" flipH="1">
              <a:off x="5363387" y="1800598"/>
              <a:ext cx="471722" cy="328072"/>
              <a:chOff x="5405974" y="1533288"/>
              <a:chExt cx="611040" cy="424965"/>
            </a:xfrm>
          </p:grpSpPr>
          <p:sp>
            <p:nvSpPr>
              <p:cNvPr id="56" name="Trapezoid 55">
                <a:extLst>
                  <a:ext uri="{FF2B5EF4-FFF2-40B4-BE49-F238E27FC236}">
                    <a16:creationId xmlns:a16="http://schemas.microsoft.com/office/drawing/2014/main" id="{1DBF7390-0A64-485E-A47A-054D04BA78E0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Trapezoid 56">
                <a:extLst>
                  <a:ext uri="{FF2B5EF4-FFF2-40B4-BE49-F238E27FC236}">
                    <a16:creationId xmlns:a16="http://schemas.microsoft.com/office/drawing/2014/main" id="{3673B226-0D4B-4867-9DE8-1B530194E6BD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rapezoid 57">
                <a:extLst>
                  <a:ext uri="{FF2B5EF4-FFF2-40B4-BE49-F238E27FC236}">
                    <a16:creationId xmlns:a16="http://schemas.microsoft.com/office/drawing/2014/main" id="{9FD87ECF-52DC-41B6-B756-F92F1E5A7DE5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rapezoid 58">
                <a:extLst>
                  <a:ext uri="{FF2B5EF4-FFF2-40B4-BE49-F238E27FC236}">
                    <a16:creationId xmlns:a16="http://schemas.microsoft.com/office/drawing/2014/main" id="{FAD34AC1-688B-4729-B459-835D9A599F79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rapezoid 59">
                <a:extLst>
                  <a:ext uri="{FF2B5EF4-FFF2-40B4-BE49-F238E27FC236}">
                    <a16:creationId xmlns:a16="http://schemas.microsoft.com/office/drawing/2014/main" id="{4B851A36-2CFA-4498-AF9B-CED824E694AF}"/>
                  </a:ext>
                </a:extLst>
              </p:cNvPr>
              <p:cNvSpPr/>
              <p:nvPr/>
            </p:nvSpPr>
            <p:spPr>
              <a:xfrm rot="8867088" flipH="1">
                <a:off x="5923517" y="1775373"/>
                <a:ext cx="93497" cy="182880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28F2F7B-717F-4D16-B9AA-F541DBA37C6F}"/>
                </a:ext>
              </a:extLst>
            </p:cNvPr>
            <p:cNvGrpSpPr/>
            <p:nvPr/>
          </p:nvGrpSpPr>
          <p:grpSpPr>
            <a:xfrm>
              <a:off x="2939995" y="933055"/>
              <a:ext cx="2881564" cy="2474019"/>
              <a:chOff x="2939995" y="732089"/>
              <a:chExt cx="2881564" cy="2474019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4915C063-9B29-4A36-BF80-66DA201ED145}"/>
                  </a:ext>
                </a:extLst>
              </p:cNvPr>
              <p:cNvGrpSpPr/>
              <p:nvPr/>
            </p:nvGrpSpPr>
            <p:grpSpPr>
              <a:xfrm rot="7898637">
                <a:off x="5214392" y="799382"/>
                <a:ext cx="344525" cy="861967"/>
                <a:chOff x="4130248" y="650162"/>
                <a:chExt cx="502279" cy="1664988"/>
              </a:xfrm>
              <a:solidFill>
                <a:schemeClr val="accent2"/>
              </a:solidFill>
            </p:grpSpPr>
            <p:sp>
              <p:nvSpPr>
                <p:cNvPr id="54" name="Trapezoid 53">
                  <a:extLst>
                    <a:ext uri="{FF2B5EF4-FFF2-40B4-BE49-F238E27FC236}">
                      <a16:creationId xmlns:a16="http://schemas.microsoft.com/office/drawing/2014/main" id="{B3F5B452-BE33-4558-BA0C-4D95933443EC}"/>
                    </a:ext>
                  </a:extLst>
                </p:cNvPr>
                <p:cNvSpPr/>
                <p:nvPr/>
              </p:nvSpPr>
              <p:spPr>
                <a:xfrm>
                  <a:off x="4130248" y="650162"/>
                  <a:ext cx="502273" cy="1664988"/>
                </a:xfrm>
                <a:prstGeom prst="trapezoid">
                  <a:avLst>
                    <a:gd name="adj" fmla="val 9168"/>
                  </a:avLst>
                </a:prstGeom>
                <a:grp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Trapezoid 94">
                  <a:extLst>
                    <a:ext uri="{FF2B5EF4-FFF2-40B4-BE49-F238E27FC236}">
                      <a16:creationId xmlns:a16="http://schemas.microsoft.com/office/drawing/2014/main" id="{B384F4E1-BEC9-4FCC-887D-62263EC86EAF}"/>
                    </a:ext>
                  </a:extLst>
                </p:cNvPr>
                <p:cNvSpPr/>
                <p:nvPr/>
              </p:nvSpPr>
              <p:spPr>
                <a:xfrm>
                  <a:off x="4449648" y="650162"/>
                  <a:ext cx="182879" cy="1664988"/>
                </a:xfrm>
                <a:custGeom>
                  <a:avLst/>
                  <a:gdLst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82880 w 182880"/>
                    <a:gd name="connsiteY2" fmla="*/ 0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0540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68965 w 182880"/>
                    <a:gd name="connsiteY2" fmla="*/ 6157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3619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880" h="1664988">
                      <a:moveTo>
                        <a:pt x="0" y="1664988"/>
                      </a:moveTo>
                      <a:lnTo>
                        <a:pt x="0" y="0"/>
                      </a:lnTo>
                      <a:lnTo>
                        <a:pt x="133619" y="3079"/>
                      </a:lnTo>
                      <a:lnTo>
                        <a:pt x="182880" y="1664988"/>
                      </a:lnTo>
                      <a:lnTo>
                        <a:pt x="0" y="1664988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A7FE4F6-A1B3-4F68-8371-BD7070FC4E70}"/>
                  </a:ext>
                </a:extLst>
              </p:cNvPr>
              <p:cNvGrpSpPr/>
              <p:nvPr/>
            </p:nvGrpSpPr>
            <p:grpSpPr>
              <a:xfrm rot="15664019">
                <a:off x="4239241" y="545571"/>
                <a:ext cx="414152" cy="1446605"/>
                <a:chOff x="391499" y="630207"/>
                <a:chExt cx="531849" cy="1593194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72F3B866-8127-45D2-970C-2C8E8A26B3A4}"/>
                    </a:ext>
                  </a:extLst>
                </p:cNvPr>
                <p:cNvSpPr/>
                <p:nvPr/>
              </p:nvSpPr>
              <p:spPr>
                <a:xfrm rot="20495611">
                  <a:off x="400454" y="630207"/>
                  <a:ext cx="522894" cy="153914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" name="Rectangle: Rounded Corners 52">
                  <a:extLst>
                    <a:ext uri="{FF2B5EF4-FFF2-40B4-BE49-F238E27FC236}">
                      <a16:creationId xmlns:a16="http://schemas.microsoft.com/office/drawing/2014/main" id="{326B1337-C791-4349-AA36-74BF1BCE2077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8" cy="153913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671D008-BA5C-4D8C-9DC9-2885838ED104}"/>
                  </a:ext>
                </a:extLst>
              </p:cNvPr>
              <p:cNvGrpSpPr/>
              <p:nvPr/>
            </p:nvGrpSpPr>
            <p:grpSpPr>
              <a:xfrm rot="1062574">
                <a:off x="4839586" y="732089"/>
                <a:ext cx="437403" cy="437403"/>
                <a:chOff x="121429" y="411151"/>
                <a:chExt cx="607375" cy="607375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4A455559-CB08-4C98-8885-97228206E453}"/>
                    </a:ext>
                  </a:extLst>
                </p:cNvPr>
                <p:cNvSpPr/>
                <p:nvPr/>
              </p:nvSpPr>
              <p:spPr>
                <a:xfrm>
                  <a:off x="121429" y="411151"/>
                  <a:ext cx="607375" cy="607375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3822DED0-81ED-4EC2-916F-C9679FC950E4}"/>
                    </a:ext>
                  </a:extLst>
                </p:cNvPr>
                <p:cNvSpPr/>
                <p:nvPr/>
              </p:nvSpPr>
              <p:spPr>
                <a:xfrm>
                  <a:off x="186933" y="476655"/>
                  <a:ext cx="476367" cy="476367"/>
                </a:xfrm>
                <a:custGeom>
                  <a:avLst/>
                  <a:gdLst>
                    <a:gd name="connsiteX0" fmla="*/ 977265 w 1950394"/>
                    <a:gd name="connsiteY0" fmla="*/ 1954006 h 1950394"/>
                    <a:gd name="connsiteX1" fmla="*/ 4 w 1950394"/>
                    <a:gd name="connsiteY1" fmla="*/ 977261 h 1950394"/>
                    <a:gd name="connsiteX2" fmla="*/ 976749 w 1950394"/>
                    <a:gd name="connsiteY2" fmla="*/ 0 h 1950394"/>
                    <a:gd name="connsiteX3" fmla="*/ 1953494 w 1950394"/>
                    <a:gd name="connsiteY3" fmla="*/ 976229 h 1950394"/>
                    <a:gd name="connsiteX4" fmla="*/ 977265 w 1950394"/>
                    <a:gd name="connsiteY4" fmla="*/ 1954006 h 1950394"/>
                    <a:gd name="connsiteX5" fmla="*/ 1198104 w 1950394"/>
                    <a:gd name="connsiteY5" fmla="*/ 1613977 h 1950394"/>
                    <a:gd name="connsiteX6" fmla="*/ 1221839 w 1950394"/>
                    <a:gd name="connsiteY6" fmla="*/ 1574763 h 1950394"/>
                    <a:gd name="connsiteX7" fmla="*/ 1240930 w 1950394"/>
                    <a:gd name="connsiteY7" fmla="*/ 1566507 h 1950394"/>
                    <a:gd name="connsiteX8" fmla="*/ 1257957 w 1950394"/>
                    <a:gd name="connsiteY8" fmla="*/ 1569603 h 1950394"/>
                    <a:gd name="connsiteX9" fmla="*/ 1298203 w 1950394"/>
                    <a:gd name="connsiteY9" fmla="*/ 1624297 h 1950394"/>
                    <a:gd name="connsiteX10" fmla="*/ 1311619 w 1950394"/>
                    <a:gd name="connsiteY10" fmla="*/ 1629456 h 1950394"/>
                    <a:gd name="connsiteX11" fmla="*/ 1375084 w 1950394"/>
                    <a:gd name="connsiteY11" fmla="*/ 1592822 h 1950394"/>
                    <a:gd name="connsiteX12" fmla="*/ 1377148 w 1950394"/>
                    <a:gd name="connsiteY12" fmla="*/ 1578891 h 1950394"/>
                    <a:gd name="connsiteX13" fmla="*/ 1349285 w 1950394"/>
                    <a:gd name="connsiteY13" fmla="*/ 1515426 h 1950394"/>
                    <a:gd name="connsiteX14" fmla="*/ 1353413 w 1950394"/>
                    <a:gd name="connsiteY14" fmla="*/ 1502010 h 1950394"/>
                    <a:gd name="connsiteX15" fmla="*/ 1385919 w 1950394"/>
                    <a:gd name="connsiteY15" fmla="*/ 1476727 h 1950394"/>
                    <a:gd name="connsiteX16" fmla="*/ 1400883 w 1950394"/>
                    <a:gd name="connsiteY16" fmla="*/ 1476727 h 1950394"/>
                    <a:gd name="connsiteX17" fmla="*/ 1452996 w 1950394"/>
                    <a:gd name="connsiteY17" fmla="*/ 1518005 h 1950394"/>
                    <a:gd name="connsiteX18" fmla="*/ 1470024 w 1950394"/>
                    <a:gd name="connsiteY18" fmla="*/ 1519553 h 1950394"/>
                    <a:gd name="connsiteX19" fmla="*/ 1519041 w 1950394"/>
                    <a:gd name="connsiteY19" fmla="*/ 1470535 h 1950394"/>
                    <a:gd name="connsiteX20" fmla="*/ 1518010 w 1950394"/>
                    <a:gd name="connsiteY20" fmla="*/ 1453508 h 1950394"/>
                    <a:gd name="connsiteX21" fmla="*/ 1475699 w 1950394"/>
                    <a:gd name="connsiteY21" fmla="*/ 1400363 h 1950394"/>
                    <a:gd name="connsiteX22" fmla="*/ 1476215 w 1950394"/>
                    <a:gd name="connsiteY22" fmla="*/ 1386431 h 1950394"/>
                    <a:gd name="connsiteX23" fmla="*/ 1501498 w 1950394"/>
                    <a:gd name="connsiteY23" fmla="*/ 1353925 h 1950394"/>
                    <a:gd name="connsiteX24" fmla="*/ 1515946 w 1950394"/>
                    <a:gd name="connsiteY24" fmla="*/ 1349797 h 1950394"/>
                    <a:gd name="connsiteX25" fmla="*/ 1579411 w 1950394"/>
                    <a:gd name="connsiteY25" fmla="*/ 1377660 h 1950394"/>
                    <a:gd name="connsiteX26" fmla="*/ 1592310 w 1950394"/>
                    <a:gd name="connsiteY26" fmla="*/ 1375596 h 1950394"/>
                    <a:gd name="connsiteX27" fmla="*/ 1628945 w 1950394"/>
                    <a:gd name="connsiteY27" fmla="*/ 1312130 h 1950394"/>
                    <a:gd name="connsiteX28" fmla="*/ 1623785 w 1950394"/>
                    <a:gd name="connsiteY28" fmla="*/ 1298199 h 1950394"/>
                    <a:gd name="connsiteX29" fmla="*/ 1577863 w 1950394"/>
                    <a:gd name="connsiteY29" fmla="*/ 1265692 h 1950394"/>
                    <a:gd name="connsiteX30" fmla="*/ 1571155 w 1950394"/>
                    <a:gd name="connsiteY30" fmla="*/ 1230090 h 1950394"/>
                    <a:gd name="connsiteX31" fmla="*/ 1579927 w 1950394"/>
                    <a:gd name="connsiteY31" fmla="*/ 1208419 h 1950394"/>
                    <a:gd name="connsiteX32" fmla="*/ 1596438 w 1950394"/>
                    <a:gd name="connsiteY32" fmla="*/ 1197583 h 1950394"/>
                    <a:gd name="connsiteX33" fmla="*/ 1660935 w 1950394"/>
                    <a:gd name="connsiteY33" fmla="*/ 1207387 h 1950394"/>
                    <a:gd name="connsiteX34" fmla="*/ 1675383 w 1950394"/>
                    <a:gd name="connsiteY34" fmla="*/ 1201195 h 1950394"/>
                    <a:gd name="connsiteX35" fmla="*/ 1693442 w 1950394"/>
                    <a:gd name="connsiteY35" fmla="*/ 1132570 h 1950394"/>
                    <a:gd name="connsiteX36" fmla="*/ 1684154 w 1950394"/>
                    <a:gd name="connsiteY36" fmla="*/ 1119155 h 1950394"/>
                    <a:gd name="connsiteX37" fmla="*/ 1621205 w 1950394"/>
                    <a:gd name="connsiteY37" fmla="*/ 1093872 h 1950394"/>
                    <a:gd name="connsiteX38" fmla="*/ 1614497 w 1950394"/>
                    <a:gd name="connsiteY38" fmla="*/ 1083037 h 1950394"/>
                    <a:gd name="connsiteX39" fmla="*/ 1620173 w 1950394"/>
                    <a:gd name="connsiteY39" fmla="*/ 1042274 h 1950394"/>
                    <a:gd name="connsiteX40" fmla="*/ 1632557 w 1950394"/>
                    <a:gd name="connsiteY40" fmla="*/ 1029891 h 1950394"/>
                    <a:gd name="connsiteX41" fmla="*/ 1696022 w 1950394"/>
                    <a:gd name="connsiteY41" fmla="*/ 1022667 h 1950394"/>
                    <a:gd name="connsiteX42" fmla="*/ 1709437 w 1950394"/>
                    <a:gd name="connsiteY42" fmla="*/ 1010800 h 1950394"/>
                    <a:gd name="connsiteX43" fmla="*/ 1709437 w 1950394"/>
                    <a:gd name="connsiteY43" fmla="*/ 943723 h 1950394"/>
                    <a:gd name="connsiteX44" fmla="*/ 1694990 w 1950394"/>
                    <a:gd name="connsiteY44" fmla="*/ 931339 h 1950394"/>
                    <a:gd name="connsiteX45" fmla="*/ 1650616 w 1950394"/>
                    <a:gd name="connsiteY45" fmla="*/ 928243 h 1950394"/>
                    <a:gd name="connsiteX46" fmla="*/ 1618109 w 1950394"/>
                    <a:gd name="connsiteY46" fmla="*/ 892125 h 1950394"/>
                    <a:gd name="connsiteX47" fmla="*/ 1615013 w 1950394"/>
                    <a:gd name="connsiteY47" fmla="*/ 874582 h 1950394"/>
                    <a:gd name="connsiteX48" fmla="*/ 1622753 w 1950394"/>
                    <a:gd name="connsiteY48" fmla="*/ 859102 h 1950394"/>
                    <a:gd name="connsiteX49" fmla="*/ 1684670 w 1950394"/>
                    <a:gd name="connsiteY49" fmla="*/ 834851 h 1950394"/>
                    <a:gd name="connsiteX50" fmla="*/ 1693442 w 1950394"/>
                    <a:gd name="connsiteY50" fmla="*/ 821952 h 1950394"/>
                    <a:gd name="connsiteX51" fmla="*/ 1674867 w 1950394"/>
                    <a:gd name="connsiteY51" fmla="*/ 753327 h 1950394"/>
                    <a:gd name="connsiteX52" fmla="*/ 1659903 w 1950394"/>
                    <a:gd name="connsiteY52" fmla="*/ 746619 h 1950394"/>
                    <a:gd name="connsiteX53" fmla="*/ 1594374 w 1950394"/>
                    <a:gd name="connsiteY53" fmla="*/ 756423 h 1950394"/>
                    <a:gd name="connsiteX54" fmla="*/ 1580443 w 1950394"/>
                    <a:gd name="connsiteY54" fmla="*/ 747651 h 1950394"/>
                    <a:gd name="connsiteX55" fmla="*/ 1565995 w 1950394"/>
                    <a:gd name="connsiteY55" fmla="*/ 713081 h 1950394"/>
                    <a:gd name="connsiteX56" fmla="*/ 1570123 w 1950394"/>
                    <a:gd name="connsiteY56" fmla="*/ 696054 h 1950394"/>
                    <a:gd name="connsiteX57" fmla="*/ 1623269 w 1950394"/>
                    <a:gd name="connsiteY57" fmla="*/ 656323 h 1950394"/>
                    <a:gd name="connsiteX58" fmla="*/ 1628429 w 1950394"/>
                    <a:gd name="connsiteY58" fmla="*/ 641876 h 1950394"/>
                    <a:gd name="connsiteX59" fmla="*/ 1592310 w 1950394"/>
                    <a:gd name="connsiteY59" fmla="*/ 579443 h 1950394"/>
                    <a:gd name="connsiteX60" fmla="*/ 1578379 w 1950394"/>
                    <a:gd name="connsiteY60" fmla="*/ 576863 h 1950394"/>
                    <a:gd name="connsiteX61" fmla="*/ 1532457 w 1950394"/>
                    <a:gd name="connsiteY61" fmla="*/ 599050 h 1950394"/>
                    <a:gd name="connsiteX62" fmla="*/ 1490147 w 1950394"/>
                    <a:gd name="connsiteY62" fmla="*/ 585118 h 1950394"/>
                    <a:gd name="connsiteX63" fmla="*/ 1477247 w 1950394"/>
                    <a:gd name="connsiteY63" fmla="*/ 569123 h 1950394"/>
                    <a:gd name="connsiteX64" fmla="*/ 1476731 w 1950394"/>
                    <a:gd name="connsiteY64" fmla="*/ 552096 h 1950394"/>
                    <a:gd name="connsiteX65" fmla="*/ 1518525 w 1950394"/>
                    <a:gd name="connsiteY65" fmla="*/ 499982 h 1950394"/>
                    <a:gd name="connsiteX66" fmla="*/ 1519557 w 1950394"/>
                    <a:gd name="connsiteY66" fmla="*/ 483987 h 1950394"/>
                    <a:gd name="connsiteX67" fmla="*/ 1470540 w 1950394"/>
                    <a:gd name="connsiteY67" fmla="*/ 434453 h 1950394"/>
                    <a:gd name="connsiteX68" fmla="*/ 1452480 w 1950394"/>
                    <a:gd name="connsiteY68" fmla="*/ 436001 h 1950394"/>
                    <a:gd name="connsiteX69" fmla="*/ 1418942 w 1950394"/>
                    <a:gd name="connsiteY69" fmla="*/ 465412 h 1950394"/>
                    <a:gd name="connsiteX70" fmla="*/ 1369408 w 1950394"/>
                    <a:gd name="connsiteY70" fmla="*/ 463348 h 1950394"/>
                    <a:gd name="connsiteX71" fmla="*/ 1354961 w 1950394"/>
                    <a:gd name="connsiteY71" fmla="*/ 452512 h 1950394"/>
                    <a:gd name="connsiteX72" fmla="*/ 1349801 w 1950394"/>
                    <a:gd name="connsiteY72" fmla="*/ 436001 h 1950394"/>
                    <a:gd name="connsiteX73" fmla="*/ 1377148 w 1950394"/>
                    <a:gd name="connsiteY73" fmla="*/ 374084 h 1950394"/>
                    <a:gd name="connsiteX74" fmla="*/ 1374052 w 1950394"/>
                    <a:gd name="connsiteY74" fmla="*/ 360152 h 1950394"/>
                    <a:gd name="connsiteX75" fmla="*/ 1312651 w 1950394"/>
                    <a:gd name="connsiteY75" fmla="*/ 324550 h 1950394"/>
                    <a:gd name="connsiteX76" fmla="*/ 1296655 w 1950394"/>
                    <a:gd name="connsiteY76" fmla="*/ 329193 h 1950394"/>
                    <a:gd name="connsiteX77" fmla="*/ 1256925 w 1950394"/>
                    <a:gd name="connsiteY77" fmla="*/ 382855 h 1950394"/>
                    <a:gd name="connsiteX78" fmla="*/ 1238866 w 1950394"/>
                    <a:gd name="connsiteY78" fmla="*/ 386467 h 1950394"/>
                    <a:gd name="connsiteX79" fmla="*/ 1206875 w 1950394"/>
                    <a:gd name="connsiteY79" fmla="*/ 373052 h 1950394"/>
                    <a:gd name="connsiteX80" fmla="*/ 1196556 w 1950394"/>
                    <a:gd name="connsiteY80" fmla="*/ 357572 h 1950394"/>
                    <a:gd name="connsiteX81" fmla="*/ 1206359 w 1950394"/>
                    <a:gd name="connsiteY81" fmla="*/ 293075 h 1950394"/>
                    <a:gd name="connsiteX82" fmla="*/ 1199652 w 1950394"/>
                    <a:gd name="connsiteY82" fmla="*/ 278112 h 1950394"/>
                    <a:gd name="connsiteX83" fmla="*/ 1131027 w 1950394"/>
                    <a:gd name="connsiteY83" fmla="*/ 259537 h 1950394"/>
                    <a:gd name="connsiteX84" fmla="*/ 1118127 w 1950394"/>
                    <a:gd name="connsiteY84" fmla="*/ 268308 h 1950394"/>
                    <a:gd name="connsiteX85" fmla="*/ 1093360 w 1950394"/>
                    <a:gd name="connsiteY85" fmla="*/ 331258 h 1950394"/>
                    <a:gd name="connsiteX86" fmla="*/ 1079945 w 1950394"/>
                    <a:gd name="connsiteY86" fmla="*/ 338481 h 1950394"/>
                    <a:gd name="connsiteX87" fmla="*/ 1042794 w 1950394"/>
                    <a:gd name="connsiteY87" fmla="*/ 333837 h 1950394"/>
                    <a:gd name="connsiteX88" fmla="*/ 1028347 w 1950394"/>
                    <a:gd name="connsiteY88" fmla="*/ 320422 h 1950394"/>
                    <a:gd name="connsiteX89" fmla="*/ 1021123 w 1950394"/>
                    <a:gd name="connsiteY89" fmla="*/ 257989 h 1950394"/>
                    <a:gd name="connsiteX90" fmla="*/ 1008740 w 1950394"/>
                    <a:gd name="connsiteY90" fmla="*/ 243541 h 1950394"/>
                    <a:gd name="connsiteX91" fmla="*/ 941663 w 1950394"/>
                    <a:gd name="connsiteY91" fmla="*/ 243541 h 1950394"/>
                    <a:gd name="connsiteX92" fmla="*/ 929795 w 1950394"/>
                    <a:gd name="connsiteY92" fmla="*/ 256957 h 1950394"/>
                    <a:gd name="connsiteX93" fmla="*/ 922572 w 1950394"/>
                    <a:gd name="connsiteY93" fmla="*/ 320422 h 1950394"/>
                    <a:gd name="connsiteX94" fmla="*/ 909156 w 1950394"/>
                    <a:gd name="connsiteY94" fmla="*/ 333321 h 1950394"/>
                    <a:gd name="connsiteX95" fmla="*/ 872006 w 1950394"/>
                    <a:gd name="connsiteY95" fmla="*/ 337965 h 1950394"/>
                    <a:gd name="connsiteX96" fmla="*/ 857559 w 1950394"/>
                    <a:gd name="connsiteY96" fmla="*/ 330226 h 1950394"/>
                    <a:gd name="connsiteX97" fmla="*/ 833308 w 1950394"/>
                    <a:gd name="connsiteY97" fmla="*/ 268308 h 1950394"/>
                    <a:gd name="connsiteX98" fmla="*/ 819892 w 1950394"/>
                    <a:gd name="connsiteY98" fmla="*/ 259021 h 1950394"/>
                    <a:gd name="connsiteX99" fmla="*/ 753847 w 1950394"/>
                    <a:gd name="connsiteY99" fmla="*/ 276564 h 1950394"/>
                    <a:gd name="connsiteX100" fmla="*/ 745591 w 1950394"/>
                    <a:gd name="connsiteY100" fmla="*/ 293075 h 1950394"/>
                    <a:gd name="connsiteX101" fmla="*/ 754879 w 1950394"/>
                    <a:gd name="connsiteY101" fmla="*/ 339513 h 1950394"/>
                    <a:gd name="connsiteX102" fmla="*/ 728564 w 1950394"/>
                    <a:gd name="connsiteY102" fmla="*/ 378728 h 1950394"/>
                    <a:gd name="connsiteX103" fmla="*/ 712053 w 1950394"/>
                    <a:gd name="connsiteY103" fmla="*/ 385951 h 1950394"/>
                    <a:gd name="connsiteX104" fmla="*/ 695026 w 1950394"/>
                    <a:gd name="connsiteY104" fmla="*/ 382855 h 1950394"/>
                    <a:gd name="connsiteX105" fmla="*/ 654779 w 1950394"/>
                    <a:gd name="connsiteY105" fmla="*/ 328161 h 1950394"/>
                    <a:gd name="connsiteX106" fmla="*/ 641364 w 1950394"/>
                    <a:gd name="connsiteY106" fmla="*/ 323002 h 1950394"/>
                    <a:gd name="connsiteX107" fmla="*/ 577899 w 1950394"/>
                    <a:gd name="connsiteY107" fmla="*/ 359636 h 1950394"/>
                    <a:gd name="connsiteX108" fmla="*/ 574803 w 1950394"/>
                    <a:gd name="connsiteY108" fmla="*/ 372536 h 1950394"/>
                    <a:gd name="connsiteX109" fmla="*/ 602666 w 1950394"/>
                    <a:gd name="connsiteY109" fmla="*/ 435485 h 1950394"/>
                    <a:gd name="connsiteX110" fmla="*/ 598022 w 1950394"/>
                    <a:gd name="connsiteY110" fmla="*/ 450964 h 1950394"/>
                    <a:gd name="connsiteX111" fmla="*/ 567579 w 1950394"/>
                    <a:gd name="connsiteY111" fmla="*/ 474699 h 1950394"/>
                    <a:gd name="connsiteX112" fmla="*/ 550552 w 1950394"/>
                    <a:gd name="connsiteY112" fmla="*/ 474699 h 1950394"/>
                    <a:gd name="connsiteX113" fmla="*/ 498438 w 1950394"/>
                    <a:gd name="connsiteY113" fmla="*/ 432905 h 1950394"/>
                    <a:gd name="connsiteX114" fmla="*/ 483475 w 1950394"/>
                    <a:gd name="connsiteY114" fmla="*/ 431357 h 1950394"/>
                    <a:gd name="connsiteX115" fmla="*/ 432393 w 1950394"/>
                    <a:gd name="connsiteY115" fmla="*/ 482439 h 1950394"/>
                    <a:gd name="connsiteX116" fmla="*/ 433425 w 1950394"/>
                    <a:gd name="connsiteY116" fmla="*/ 497402 h 1950394"/>
                    <a:gd name="connsiteX117" fmla="*/ 475735 w 1950394"/>
                    <a:gd name="connsiteY117" fmla="*/ 550032 h 1950394"/>
                    <a:gd name="connsiteX118" fmla="*/ 475219 w 1950394"/>
                    <a:gd name="connsiteY118" fmla="*/ 566027 h 1950394"/>
                    <a:gd name="connsiteX119" fmla="*/ 450968 w 1950394"/>
                    <a:gd name="connsiteY119" fmla="*/ 597502 h 1950394"/>
                    <a:gd name="connsiteX120" fmla="*/ 437553 w 1950394"/>
                    <a:gd name="connsiteY120" fmla="*/ 601629 h 1950394"/>
                    <a:gd name="connsiteX121" fmla="*/ 373056 w 1950394"/>
                    <a:gd name="connsiteY121" fmla="*/ 573251 h 1950394"/>
                    <a:gd name="connsiteX122" fmla="*/ 360156 w 1950394"/>
                    <a:gd name="connsiteY122" fmla="*/ 575315 h 1950394"/>
                    <a:gd name="connsiteX123" fmla="*/ 323522 w 1950394"/>
                    <a:gd name="connsiteY123" fmla="*/ 638780 h 1950394"/>
                    <a:gd name="connsiteX124" fmla="*/ 328166 w 1950394"/>
                    <a:gd name="connsiteY124" fmla="*/ 652711 h 1950394"/>
                    <a:gd name="connsiteX125" fmla="*/ 374088 w 1950394"/>
                    <a:gd name="connsiteY125" fmla="*/ 685218 h 1950394"/>
                    <a:gd name="connsiteX126" fmla="*/ 380795 w 1950394"/>
                    <a:gd name="connsiteY126" fmla="*/ 720820 h 1950394"/>
                    <a:gd name="connsiteX127" fmla="*/ 372024 w 1950394"/>
                    <a:gd name="connsiteY127" fmla="*/ 742492 h 1950394"/>
                    <a:gd name="connsiteX128" fmla="*/ 355513 w 1950394"/>
                    <a:gd name="connsiteY128" fmla="*/ 753327 h 1950394"/>
                    <a:gd name="connsiteX129" fmla="*/ 291015 w 1950394"/>
                    <a:gd name="connsiteY129" fmla="*/ 743523 h 1950394"/>
                    <a:gd name="connsiteX130" fmla="*/ 276568 w 1950394"/>
                    <a:gd name="connsiteY130" fmla="*/ 751263 h 1950394"/>
                    <a:gd name="connsiteX131" fmla="*/ 258509 w 1950394"/>
                    <a:gd name="connsiteY131" fmla="*/ 818340 h 1950394"/>
                    <a:gd name="connsiteX132" fmla="*/ 267796 w 1950394"/>
                    <a:gd name="connsiteY132" fmla="*/ 831756 h 1950394"/>
                    <a:gd name="connsiteX133" fmla="*/ 330746 w 1950394"/>
                    <a:gd name="connsiteY133" fmla="*/ 857038 h 1950394"/>
                    <a:gd name="connsiteX134" fmla="*/ 337453 w 1950394"/>
                    <a:gd name="connsiteY134" fmla="*/ 869422 h 1950394"/>
                    <a:gd name="connsiteX135" fmla="*/ 332810 w 1950394"/>
                    <a:gd name="connsiteY135" fmla="*/ 906572 h 1950394"/>
                    <a:gd name="connsiteX136" fmla="*/ 318878 w 1950394"/>
                    <a:gd name="connsiteY136" fmla="*/ 922052 h 1950394"/>
                    <a:gd name="connsiteX137" fmla="*/ 256445 w 1950394"/>
                    <a:gd name="connsiteY137" fmla="*/ 929275 h 1950394"/>
                    <a:gd name="connsiteX138" fmla="*/ 242514 w 1950394"/>
                    <a:gd name="connsiteY138" fmla="*/ 942175 h 1950394"/>
                    <a:gd name="connsiteX139" fmla="*/ 242514 w 1950394"/>
                    <a:gd name="connsiteY139" fmla="*/ 1006672 h 1950394"/>
                    <a:gd name="connsiteX140" fmla="*/ 257993 w 1950394"/>
                    <a:gd name="connsiteY140" fmla="*/ 1020603 h 1950394"/>
                    <a:gd name="connsiteX141" fmla="*/ 321458 w 1950394"/>
                    <a:gd name="connsiteY141" fmla="*/ 1028343 h 1950394"/>
                    <a:gd name="connsiteX142" fmla="*/ 331778 w 1950394"/>
                    <a:gd name="connsiteY142" fmla="*/ 1039694 h 1950394"/>
                    <a:gd name="connsiteX143" fmla="*/ 336937 w 1950394"/>
                    <a:gd name="connsiteY143" fmla="*/ 1077877 h 1950394"/>
                    <a:gd name="connsiteX144" fmla="*/ 329198 w 1950394"/>
                    <a:gd name="connsiteY144" fmla="*/ 1093356 h 1950394"/>
                    <a:gd name="connsiteX145" fmla="*/ 265733 w 1950394"/>
                    <a:gd name="connsiteY145" fmla="*/ 1117607 h 1950394"/>
                    <a:gd name="connsiteX146" fmla="*/ 257993 w 1950394"/>
                    <a:gd name="connsiteY146" fmla="*/ 1129990 h 1950394"/>
                    <a:gd name="connsiteX147" fmla="*/ 276568 w 1950394"/>
                    <a:gd name="connsiteY147" fmla="*/ 1198615 h 1950394"/>
                    <a:gd name="connsiteX148" fmla="*/ 291531 w 1950394"/>
                    <a:gd name="connsiteY148" fmla="*/ 1205839 h 1950394"/>
                    <a:gd name="connsiteX149" fmla="*/ 345709 w 1950394"/>
                    <a:gd name="connsiteY149" fmla="*/ 1196035 h 1950394"/>
                    <a:gd name="connsiteX150" fmla="*/ 375636 w 1950394"/>
                    <a:gd name="connsiteY150" fmla="*/ 1216675 h 1950394"/>
                    <a:gd name="connsiteX151" fmla="*/ 384407 w 1950394"/>
                    <a:gd name="connsiteY151" fmla="*/ 1236798 h 1950394"/>
                    <a:gd name="connsiteX152" fmla="*/ 379764 w 1950394"/>
                    <a:gd name="connsiteY152" fmla="*/ 1257953 h 1950394"/>
                    <a:gd name="connsiteX153" fmla="*/ 327134 w 1950394"/>
                    <a:gd name="connsiteY153" fmla="*/ 1296651 h 1950394"/>
                    <a:gd name="connsiteX154" fmla="*/ 322490 w 1950394"/>
                    <a:gd name="connsiteY154" fmla="*/ 1310583 h 1950394"/>
                    <a:gd name="connsiteX155" fmla="*/ 359124 w 1950394"/>
                    <a:gd name="connsiteY155" fmla="*/ 1374048 h 1950394"/>
                    <a:gd name="connsiteX156" fmla="*/ 370992 w 1950394"/>
                    <a:gd name="connsiteY156" fmla="*/ 1376628 h 1950394"/>
                    <a:gd name="connsiteX157" fmla="*/ 433941 w 1950394"/>
                    <a:gd name="connsiteY157" fmla="*/ 1348765 h 1950394"/>
                    <a:gd name="connsiteX158" fmla="*/ 450452 w 1950394"/>
                    <a:gd name="connsiteY158" fmla="*/ 1353925 h 1950394"/>
                    <a:gd name="connsiteX159" fmla="*/ 474187 w 1950394"/>
                    <a:gd name="connsiteY159" fmla="*/ 1384367 h 1950394"/>
                    <a:gd name="connsiteX160" fmla="*/ 475219 w 1950394"/>
                    <a:gd name="connsiteY160" fmla="*/ 1399331 h 1950394"/>
                    <a:gd name="connsiteX161" fmla="*/ 432909 w 1950394"/>
                    <a:gd name="connsiteY161" fmla="*/ 1452476 h 1950394"/>
                    <a:gd name="connsiteX162" fmla="*/ 431877 w 1950394"/>
                    <a:gd name="connsiteY162" fmla="*/ 1468471 h 1950394"/>
                    <a:gd name="connsiteX163" fmla="*/ 481927 w 1950394"/>
                    <a:gd name="connsiteY163" fmla="*/ 1518521 h 1950394"/>
                    <a:gd name="connsiteX164" fmla="*/ 497922 w 1950394"/>
                    <a:gd name="connsiteY164" fmla="*/ 1517489 h 1950394"/>
                    <a:gd name="connsiteX165" fmla="*/ 550036 w 1950394"/>
                    <a:gd name="connsiteY165" fmla="*/ 1475695 h 1950394"/>
                    <a:gd name="connsiteX166" fmla="*/ 567063 w 1950394"/>
                    <a:gd name="connsiteY166" fmla="*/ 1476211 h 1950394"/>
                    <a:gd name="connsiteX167" fmla="*/ 596474 w 1950394"/>
                    <a:gd name="connsiteY167" fmla="*/ 1498914 h 1950394"/>
                    <a:gd name="connsiteX168" fmla="*/ 601634 w 1950394"/>
                    <a:gd name="connsiteY168" fmla="*/ 1515426 h 1950394"/>
                    <a:gd name="connsiteX169" fmla="*/ 574287 w 1950394"/>
                    <a:gd name="connsiteY169" fmla="*/ 1577343 h 1950394"/>
                    <a:gd name="connsiteX170" fmla="*/ 576867 w 1950394"/>
                    <a:gd name="connsiteY170" fmla="*/ 1591274 h 1950394"/>
                    <a:gd name="connsiteX171" fmla="*/ 639300 w 1950394"/>
                    <a:gd name="connsiteY171" fmla="*/ 1627393 h 1950394"/>
                    <a:gd name="connsiteX172" fmla="*/ 653747 w 1950394"/>
                    <a:gd name="connsiteY172" fmla="*/ 1622233 h 1950394"/>
                    <a:gd name="connsiteX173" fmla="*/ 693478 w 1950394"/>
                    <a:gd name="connsiteY173" fmla="*/ 1568571 h 1950394"/>
                    <a:gd name="connsiteX174" fmla="*/ 711537 w 1950394"/>
                    <a:gd name="connsiteY174" fmla="*/ 1564959 h 1950394"/>
                    <a:gd name="connsiteX175" fmla="*/ 743528 w 1950394"/>
                    <a:gd name="connsiteY175" fmla="*/ 1578375 h 1950394"/>
                    <a:gd name="connsiteX176" fmla="*/ 753847 w 1950394"/>
                    <a:gd name="connsiteY176" fmla="*/ 1593854 h 1950394"/>
                    <a:gd name="connsiteX177" fmla="*/ 744044 w 1950394"/>
                    <a:gd name="connsiteY177" fmla="*/ 1658351 h 1950394"/>
                    <a:gd name="connsiteX178" fmla="*/ 752299 w 1950394"/>
                    <a:gd name="connsiteY178" fmla="*/ 1673831 h 1950394"/>
                    <a:gd name="connsiteX179" fmla="*/ 818344 w 1950394"/>
                    <a:gd name="connsiteY179" fmla="*/ 1691374 h 1950394"/>
                    <a:gd name="connsiteX180" fmla="*/ 832276 w 1950394"/>
                    <a:gd name="connsiteY180" fmla="*/ 1682602 h 1950394"/>
                    <a:gd name="connsiteX181" fmla="*/ 857043 w 1950394"/>
                    <a:gd name="connsiteY181" fmla="*/ 1619653 h 1950394"/>
                    <a:gd name="connsiteX182" fmla="*/ 868910 w 1950394"/>
                    <a:gd name="connsiteY182" fmla="*/ 1612429 h 1950394"/>
                    <a:gd name="connsiteX183" fmla="*/ 908640 w 1950394"/>
                    <a:gd name="connsiteY183" fmla="*/ 1617589 h 1950394"/>
                    <a:gd name="connsiteX184" fmla="*/ 922056 w 1950394"/>
                    <a:gd name="connsiteY184" fmla="*/ 1630488 h 1950394"/>
                    <a:gd name="connsiteX185" fmla="*/ 929279 w 1950394"/>
                    <a:gd name="connsiteY185" fmla="*/ 1692922 h 1950394"/>
                    <a:gd name="connsiteX186" fmla="*/ 942695 w 1950394"/>
                    <a:gd name="connsiteY186" fmla="*/ 1707369 h 1950394"/>
                    <a:gd name="connsiteX187" fmla="*/ 1007192 w 1950394"/>
                    <a:gd name="connsiteY187" fmla="*/ 1707369 h 1950394"/>
                    <a:gd name="connsiteX188" fmla="*/ 1020607 w 1950394"/>
                    <a:gd name="connsiteY188" fmla="*/ 1692406 h 1950394"/>
                    <a:gd name="connsiteX189" fmla="*/ 1028347 w 1950394"/>
                    <a:gd name="connsiteY189" fmla="*/ 1628941 h 1950394"/>
                    <a:gd name="connsiteX190" fmla="*/ 1040215 w 1950394"/>
                    <a:gd name="connsiteY190" fmla="*/ 1617589 h 1950394"/>
                    <a:gd name="connsiteX191" fmla="*/ 1078397 w 1950394"/>
                    <a:gd name="connsiteY191" fmla="*/ 1612429 h 1950394"/>
                    <a:gd name="connsiteX192" fmla="*/ 1092844 w 1950394"/>
                    <a:gd name="connsiteY192" fmla="*/ 1619653 h 1950394"/>
                    <a:gd name="connsiteX193" fmla="*/ 1117095 w 1950394"/>
                    <a:gd name="connsiteY193" fmla="*/ 1681570 h 1950394"/>
                    <a:gd name="connsiteX194" fmla="*/ 1130511 w 1950394"/>
                    <a:gd name="connsiteY194" fmla="*/ 1690858 h 1950394"/>
                    <a:gd name="connsiteX195" fmla="*/ 1196556 w 1950394"/>
                    <a:gd name="connsiteY195" fmla="*/ 1673315 h 1950394"/>
                    <a:gd name="connsiteX196" fmla="*/ 1204811 w 1950394"/>
                    <a:gd name="connsiteY196" fmla="*/ 1656803 h 1950394"/>
                    <a:gd name="connsiteX197" fmla="*/ 1198104 w 1950394"/>
                    <a:gd name="connsiteY197" fmla="*/ 1613977 h 1950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</a:cxnLst>
                  <a:rect l="l" t="t" r="r" b="b"/>
                  <a:pathLst>
                    <a:path w="1950394" h="1950394">
                      <a:moveTo>
                        <a:pt x="977265" y="1954006"/>
                      </a:moveTo>
                      <a:cubicBezTo>
                        <a:pt x="444261" y="1950394"/>
                        <a:pt x="1552" y="1529873"/>
                        <a:pt x="4" y="977261"/>
                      </a:cubicBezTo>
                      <a:cubicBezTo>
                        <a:pt x="-1544" y="439613"/>
                        <a:pt x="427749" y="0"/>
                        <a:pt x="976749" y="0"/>
                      </a:cubicBezTo>
                      <a:cubicBezTo>
                        <a:pt x="1519041" y="0"/>
                        <a:pt x="1952978" y="432905"/>
                        <a:pt x="1953494" y="976229"/>
                      </a:cubicBezTo>
                      <a:cubicBezTo>
                        <a:pt x="1953494" y="1512846"/>
                        <a:pt x="1525749" y="1948330"/>
                        <a:pt x="977265" y="1954006"/>
                      </a:cubicBezTo>
                      <a:close/>
                      <a:moveTo>
                        <a:pt x="1198104" y="1613977"/>
                      </a:moveTo>
                      <a:cubicBezTo>
                        <a:pt x="1198104" y="1578891"/>
                        <a:pt x="1194492" y="1586630"/>
                        <a:pt x="1221839" y="1574763"/>
                      </a:cubicBezTo>
                      <a:cubicBezTo>
                        <a:pt x="1228030" y="1572183"/>
                        <a:pt x="1234738" y="1569603"/>
                        <a:pt x="1240930" y="1566507"/>
                      </a:cubicBezTo>
                      <a:cubicBezTo>
                        <a:pt x="1247637" y="1562896"/>
                        <a:pt x="1252797" y="1563927"/>
                        <a:pt x="1257957" y="1569603"/>
                      </a:cubicBezTo>
                      <a:cubicBezTo>
                        <a:pt x="1272920" y="1586630"/>
                        <a:pt x="1290464" y="1602110"/>
                        <a:pt x="1298203" y="1624297"/>
                      </a:cubicBezTo>
                      <a:cubicBezTo>
                        <a:pt x="1300783" y="1631520"/>
                        <a:pt x="1304395" y="1633068"/>
                        <a:pt x="1311619" y="1629456"/>
                      </a:cubicBezTo>
                      <a:cubicBezTo>
                        <a:pt x="1333290" y="1618105"/>
                        <a:pt x="1354445" y="1605722"/>
                        <a:pt x="1375084" y="1592822"/>
                      </a:cubicBezTo>
                      <a:cubicBezTo>
                        <a:pt x="1382824" y="1588178"/>
                        <a:pt x="1381791" y="1584051"/>
                        <a:pt x="1377148" y="1578891"/>
                      </a:cubicBezTo>
                      <a:cubicBezTo>
                        <a:pt x="1361152" y="1560832"/>
                        <a:pt x="1356509" y="1537613"/>
                        <a:pt x="1349285" y="1515426"/>
                      </a:cubicBezTo>
                      <a:cubicBezTo>
                        <a:pt x="1347221" y="1509750"/>
                        <a:pt x="1348253" y="1505622"/>
                        <a:pt x="1353413" y="1502010"/>
                      </a:cubicBezTo>
                      <a:cubicBezTo>
                        <a:pt x="1364248" y="1493754"/>
                        <a:pt x="1375600" y="1485499"/>
                        <a:pt x="1385919" y="1476727"/>
                      </a:cubicBezTo>
                      <a:cubicBezTo>
                        <a:pt x="1391079" y="1472600"/>
                        <a:pt x="1395723" y="1473115"/>
                        <a:pt x="1400883" y="1476727"/>
                      </a:cubicBezTo>
                      <a:cubicBezTo>
                        <a:pt x="1419458" y="1489111"/>
                        <a:pt x="1440097" y="1498914"/>
                        <a:pt x="1452996" y="1518005"/>
                      </a:cubicBezTo>
                      <a:cubicBezTo>
                        <a:pt x="1457640" y="1525229"/>
                        <a:pt x="1463316" y="1525745"/>
                        <a:pt x="1470024" y="1519553"/>
                      </a:cubicBezTo>
                      <a:cubicBezTo>
                        <a:pt x="1487051" y="1503558"/>
                        <a:pt x="1503562" y="1487047"/>
                        <a:pt x="1519041" y="1470535"/>
                      </a:cubicBezTo>
                      <a:cubicBezTo>
                        <a:pt x="1525233" y="1464344"/>
                        <a:pt x="1525749" y="1458668"/>
                        <a:pt x="1518010" y="1453508"/>
                      </a:cubicBezTo>
                      <a:cubicBezTo>
                        <a:pt x="1498402" y="1440093"/>
                        <a:pt x="1488599" y="1418938"/>
                        <a:pt x="1475699" y="1400363"/>
                      </a:cubicBezTo>
                      <a:cubicBezTo>
                        <a:pt x="1472088" y="1395203"/>
                        <a:pt x="1472088" y="1391075"/>
                        <a:pt x="1476215" y="1386431"/>
                      </a:cubicBezTo>
                      <a:cubicBezTo>
                        <a:pt x="1484987" y="1375596"/>
                        <a:pt x="1493243" y="1364760"/>
                        <a:pt x="1501498" y="1353925"/>
                      </a:cubicBezTo>
                      <a:cubicBezTo>
                        <a:pt x="1505626" y="1348249"/>
                        <a:pt x="1510270" y="1348249"/>
                        <a:pt x="1515946" y="1349797"/>
                      </a:cubicBezTo>
                      <a:cubicBezTo>
                        <a:pt x="1538133" y="1357020"/>
                        <a:pt x="1560836" y="1362180"/>
                        <a:pt x="1579411" y="1377660"/>
                      </a:cubicBezTo>
                      <a:cubicBezTo>
                        <a:pt x="1584571" y="1382303"/>
                        <a:pt x="1588182" y="1382303"/>
                        <a:pt x="1592310" y="1375596"/>
                      </a:cubicBezTo>
                      <a:cubicBezTo>
                        <a:pt x="1605210" y="1354441"/>
                        <a:pt x="1617593" y="1333801"/>
                        <a:pt x="1628945" y="1312130"/>
                      </a:cubicBezTo>
                      <a:cubicBezTo>
                        <a:pt x="1632557" y="1304907"/>
                        <a:pt x="1631009" y="1300779"/>
                        <a:pt x="1623785" y="1298199"/>
                      </a:cubicBezTo>
                      <a:cubicBezTo>
                        <a:pt x="1605726" y="1291491"/>
                        <a:pt x="1591794" y="1278592"/>
                        <a:pt x="1577863" y="1265692"/>
                      </a:cubicBezTo>
                      <a:cubicBezTo>
                        <a:pt x="1560320" y="1248665"/>
                        <a:pt x="1560836" y="1253309"/>
                        <a:pt x="1571155" y="1230090"/>
                      </a:cubicBezTo>
                      <a:cubicBezTo>
                        <a:pt x="1574251" y="1222866"/>
                        <a:pt x="1577347" y="1215643"/>
                        <a:pt x="1579927" y="1208419"/>
                      </a:cubicBezTo>
                      <a:cubicBezTo>
                        <a:pt x="1582507" y="1200163"/>
                        <a:pt x="1587667" y="1197583"/>
                        <a:pt x="1596438" y="1197583"/>
                      </a:cubicBezTo>
                      <a:cubicBezTo>
                        <a:pt x="1618625" y="1198100"/>
                        <a:pt x="1640296" y="1197583"/>
                        <a:pt x="1660935" y="1207387"/>
                      </a:cubicBezTo>
                      <a:cubicBezTo>
                        <a:pt x="1668159" y="1210483"/>
                        <a:pt x="1672287" y="1209967"/>
                        <a:pt x="1675383" y="1201195"/>
                      </a:cubicBezTo>
                      <a:cubicBezTo>
                        <a:pt x="1682090" y="1178492"/>
                        <a:pt x="1688282" y="1155789"/>
                        <a:pt x="1693442" y="1132570"/>
                      </a:cubicBezTo>
                      <a:cubicBezTo>
                        <a:pt x="1695506" y="1123283"/>
                        <a:pt x="1692926" y="1119671"/>
                        <a:pt x="1684154" y="1119155"/>
                      </a:cubicBezTo>
                      <a:cubicBezTo>
                        <a:pt x="1660935" y="1117091"/>
                        <a:pt x="1641328" y="1104192"/>
                        <a:pt x="1621205" y="1093872"/>
                      </a:cubicBezTo>
                      <a:cubicBezTo>
                        <a:pt x="1616561" y="1091808"/>
                        <a:pt x="1613465" y="1088712"/>
                        <a:pt x="1614497" y="1083037"/>
                      </a:cubicBezTo>
                      <a:cubicBezTo>
                        <a:pt x="1616561" y="1069621"/>
                        <a:pt x="1618625" y="1055690"/>
                        <a:pt x="1620173" y="1042274"/>
                      </a:cubicBezTo>
                      <a:cubicBezTo>
                        <a:pt x="1621205" y="1034535"/>
                        <a:pt x="1625333" y="1031439"/>
                        <a:pt x="1632557" y="1029891"/>
                      </a:cubicBezTo>
                      <a:cubicBezTo>
                        <a:pt x="1653712" y="1025763"/>
                        <a:pt x="1673835" y="1018539"/>
                        <a:pt x="1696022" y="1022667"/>
                      </a:cubicBezTo>
                      <a:cubicBezTo>
                        <a:pt x="1704793" y="1024215"/>
                        <a:pt x="1708921" y="1020603"/>
                        <a:pt x="1709437" y="1010800"/>
                      </a:cubicBezTo>
                      <a:cubicBezTo>
                        <a:pt x="1710469" y="988612"/>
                        <a:pt x="1710985" y="966426"/>
                        <a:pt x="1709437" y="943723"/>
                      </a:cubicBezTo>
                      <a:cubicBezTo>
                        <a:pt x="1708921" y="933403"/>
                        <a:pt x="1704793" y="929791"/>
                        <a:pt x="1694990" y="931339"/>
                      </a:cubicBezTo>
                      <a:cubicBezTo>
                        <a:pt x="1680026" y="933919"/>
                        <a:pt x="1665063" y="931855"/>
                        <a:pt x="1650616" y="928243"/>
                      </a:cubicBezTo>
                      <a:cubicBezTo>
                        <a:pt x="1619141" y="919988"/>
                        <a:pt x="1621205" y="928243"/>
                        <a:pt x="1618109" y="892125"/>
                      </a:cubicBezTo>
                      <a:cubicBezTo>
                        <a:pt x="1617593" y="885933"/>
                        <a:pt x="1616561" y="880257"/>
                        <a:pt x="1615013" y="874582"/>
                      </a:cubicBezTo>
                      <a:cubicBezTo>
                        <a:pt x="1612949" y="866842"/>
                        <a:pt x="1616561" y="862714"/>
                        <a:pt x="1622753" y="859102"/>
                      </a:cubicBezTo>
                      <a:cubicBezTo>
                        <a:pt x="1642876" y="849299"/>
                        <a:pt x="1661967" y="836915"/>
                        <a:pt x="1684670" y="834851"/>
                      </a:cubicBezTo>
                      <a:cubicBezTo>
                        <a:pt x="1692410" y="834335"/>
                        <a:pt x="1696022" y="830724"/>
                        <a:pt x="1693442" y="821952"/>
                      </a:cubicBezTo>
                      <a:cubicBezTo>
                        <a:pt x="1687766" y="799249"/>
                        <a:pt x="1682090" y="776030"/>
                        <a:pt x="1674867" y="753327"/>
                      </a:cubicBezTo>
                      <a:cubicBezTo>
                        <a:pt x="1671771" y="744039"/>
                        <a:pt x="1667643" y="743007"/>
                        <a:pt x="1659903" y="746619"/>
                      </a:cubicBezTo>
                      <a:cubicBezTo>
                        <a:pt x="1638748" y="756423"/>
                        <a:pt x="1616561" y="755907"/>
                        <a:pt x="1594374" y="756423"/>
                      </a:cubicBezTo>
                      <a:cubicBezTo>
                        <a:pt x="1587667" y="756423"/>
                        <a:pt x="1583023" y="754359"/>
                        <a:pt x="1580443" y="747651"/>
                      </a:cubicBezTo>
                      <a:cubicBezTo>
                        <a:pt x="1575799" y="735784"/>
                        <a:pt x="1571155" y="724432"/>
                        <a:pt x="1565995" y="713081"/>
                      </a:cubicBezTo>
                      <a:cubicBezTo>
                        <a:pt x="1562900" y="705857"/>
                        <a:pt x="1564448" y="701213"/>
                        <a:pt x="1570123" y="696054"/>
                      </a:cubicBezTo>
                      <a:cubicBezTo>
                        <a:pt x="1586635" y="681090"/>
                        <a:pt x="1602114" y="664579"/>
                        <a:pt x="1623269" y="656323"/>
                      </a:cubicBezTo>
                      <a:cubicBezTo>
                        <a:pt x="1631009" y="653227"/>
                        <a:pt x="1632557" y="649616"/>
                        <a:pt x="1628429" y="641876"/>
                      </a:cubicBezTo>
                      <a:cubicBezTo>
                        <a:pt x="1617077" y="620721"/>
                        <a:pt x="1605210" y="599566"/>
                        <a:pt x="1592310" y="579443"/>
                      </a:cubicBezTo>
                      <a:cubicBezTo>
                        <a:pt x="1587667" y="572219"/>
                        <a:pt x="1584055" y="572219"/>
                        <a:pt x="1578379" y="576863"/>
                      </a:cubicBezTo>
                      <a:cubicBezTo>
                        <a:pt x="1564963" y="587698"/>
                        <a:pt x="1548968" y="594406"/>
                        <a:pt x="1532457" y="599050"/>
                      </a:cubicBezTo>
                      <a:cubicBezTo>
                        <a:pt x="1499950" y="607821"/>
                        <a:pt x="1510270" y="610917"/>
                        <a:pt x="1490147" y="585118"/>
                      </a:cubicBezTo>
                      <a:cubicBezTo>
                        <a:pt x="1486019" y="579443"/>
                        <a:pt x="1481891" y="574283"/>
                        <a:pt x="1477247" y="569123"/>
                      </a:cubicBezTo>
                      <a:cubicBezTo>
                        <a:pt x="1472088" y="563447"/>
                        <a:pt x="1472088" y="558288"/>
                        <a:pt x="1476731" y="552096"/>
                      </a:cubicBezTo>
                      <a:cubicBezTo>
                        <a:pt x="1489115" y="533521"/>
                        <a:pt x="1498918" y="513397"/>
                        <a:pt x="1518525" y="499982"/>
                      </a:cubicBezTo>
                      <a:cubicBezTo>
                        <a:pt x="1525233" y="495338"/>
                        <a:pt x="1525233" y="490178"/>
                        <a:pt x="1519557" y="483987"/>
                      </a:cubicBezTo>
                      <a:cubicBezTo>
                        <a:pt x="1503562" y="466960"/>
                        <a:pt x="1487051" y="450448"/>
                        <a:pt x="1470540" y="434453"/>
                      </a:cubicBezTo>
                      <a:cubicBezTo>
                        <a:pt x="1463316" y="427745"/>
                        <a:pt x="1458156" y="428261"/>
                        <a:pt x="1452480" y="436001"/>
                      </a:cubicBezTo>
                      <a:cubicBezTo>
                        <a:pt x="1443709" y="448384"/>
                        <a:pt x="1431841" y="457672"/>
                        <a:pt x="1418942" y="465412"/>
                      </a:cubicBezTo>
                      <a:cubicBezTo>
                        <a:pt x="1393143" y="481407"/>
                        <a:pt x="1393143" y="481407"/>
                        <a:pt x="1369408" y="463348"/>
                      </a:cubicBezTo>
                      <a:cubicBezTo>
                        <a:pt x="1364764" y="459736"/>
                        <a:pt x="1360121" y="455608"/>
                        <a:pt x="1354961" y="452512"/>
                      </a:cubicBezTo>
                      <a:cubicBezTo>
                        <a:pt x="1348253" y="448384"/>
                        <a:pt x="1347221" y="443225"/>
                        <a:pt x="1349801" y="436001"/>
                      </a:cubicBezTo>
                      <a:cubicBezTo>
                        <a:pt x="1357025" y="414330"/>
                        <a:pt x="1361668" y="391627"/>
                        <a:pt x="1377148" y="374084"/>
                      </a:cubicBezTo>
                      <a:cubicBezTo>
                        <a:pt x="1382307" y="368408"/>
                        <a:pt x="1381276" y="364280"/>
                        <a:pt x="1374052" y="360152"/>
                      </a:cubicBezTo>
                      <a:cubicBezTo>
                        <a:pt x="1353929" y="347769"/>
                        <a:pt x="1333806" y="335385"/>
                        <a:pt x="1312651" y="324550"/>
                      </a:cubicBezTo>
                      <a:cubicBezTo>
                        <a:pt x="1304911" y="320422"/>
                        <a:pt x="1299751" y="320422"/>
                        <a:pt x="1296655" y="329193"/>
                      </a:cubicBezTo>
                      <a:cubicBezTo>
                        <a:pt x="1288916" y="350865"/>
                        <a:pt x="1271888" y="365828"/>
                        <a:pt x="1256925" y="382855"/>
                      </a:cubicBezTo>
                      <a:cubicBezTo>
                        <a:pt x="1251249" y="389047"/>
                        <a:pt x="1246090" y="389563"/>
                        <a:pt x="1238866" y="386467"/>
                      </a:cubicBezTo>
                      <a:cubicBezTo>
                        <a:pt x="1228546" y="381307"/>
                        <a:pt x="1217711" y="377179"/>
                        <a:pt x="1206875" y="373052"/>
                      </a:cubicBezTo>
                      <a:cubicBezTo>
                        <a:pt x="1199136" y="370472"/>
                        <a:pt x="1196556" y="365312"/>
                        <a:pt x="1196556" y="357572"/>
                      </a:cubicBezTo>
                      <a:cubicBezTo>
                        <a:pt x="1197072" y="335385"/>
                        <a:pt x="1196556" y="313714"/>
                        <a:pt x="1206359" y="293075"/>
                      </a:cubicBezTo>
                      <a:cubicBezTo>
                        <a:pt x="1209971" y="285335"/>
                        <a:pt x="1208939" y="280692"/>
                        <a:pt x="1199652" y="278112"/>
                      </a:cubicBezTo>
                      <a:cubicBezTo>
                        <a:pt x="1176949" y="271404"/>
                        <a:pt x="1154246" y="265212"/>
                        <a:pt x="1131027" y="259537"/>
                      </a:cubicBezTo>
                      <a:cubicBezTo>
                        <a:pt x="1122255" y="257473"/>
                        <a:pt x="1119159" y="260569"/>
                        <a:pt x="1118127" y="268308"/>
                      </a:cubicBezTo>
                      <a:cubicBezTo>
                        <a:pt x="1116063" y="291527"/>
                        <a:pt x="1103164" y="311134"/>
                        <a:pt x="1093360" y="331258"/>
                      </a:cubicBezTo>
                      <a:cubicBezTo>
                        <a:pt x="1090780" y="336933"/>
                        <a:pt x="1086653" y="339513"/>
                        <a:pt x="1079945" y="338481"/>
                      </a:cubicBezTo>
                      <a:cubicBezTo>
                        <a:pt x="1067561" y="336417"/>
                        <a:pt x="1055178" y="334869"/>
                        <a:pt x="1042794" y="333837"/>
                      </a:cubicBezTo>
                      <a:cubicBezTo>
                        <a:pt x="1034539" y="332805"/>
                        <a:pt x="1029895" y="329193"/>
                        <a:pt x="1028347" y="320422"/>
                      </a:cubicBezTo>
                      <a:cubicBezTo>
                        <a:pt x="1024735" y="299783"/>
                        <a:pt x="1016996" y="279660"/>
                        <a:pt x="1021123" y="257989"/>
                      </a:cubicBezTo>
                      <a:cubicBezTo>
                        <a:pt x="1022671" y="248701"/>
                        <a:pt x="1019059" y="244057"/>
                        <a:pt x="1008740" y="243541"/>
                      </a:cubicBezTo>
                      <a:cubicBezTo>
                        <a:pt x="986553" y="242509"/>
                        <a:pt x="964366" y="242509"/>
                        <a:pt x="941663" y="243541"/>
                      </a:cubicBezTo>
                      <a:cubicBezTo>
                        <a:pt x="931859" y="244057"/>
                        <a:pt x="928247" y="248185"/>
                        <a:pt x="929795" y="256957"/>
                      </a:cubicBezTo>
                      <a:cubicBezTo>
                        <a:pt x="933923" y="279144"/>
                        <a:pt x="926184" y="299267"/>
                        <a:pt x="922572" y="320422"/>
                      </a:cubicBezTo>
                      <a:cubicBezTo>
                        <a:pt x="921024" y="328678"/>
                        <a:pt x="916896" y="332290"/>
                        <a:pt x="909156" y="333321"/>
                      </a:cubicBezTo>
                      <a:cubicBezTo>
                        <a:pt x="896773" y="334869"/>
                        <a:pt x="884389" y="335901"/>
                        <a:pt x="872006" y="337965"/>
                      </a:cubicBezTo>
                      <a:cubicBezTo>
                        <a:pt x="864782" y="339513"/>
                        <a:pt x="860654" y="336933"/>
                        <a:pt x="857559" y="330226"/>
                      </a:cubicBezTo>
                      <a:cubicBezTo>
                        <a:pt x="847755" y="310102"/>
                        <a:pt x="835371" y="291527"/>
                        <a:pt x="833308" y="268308"/>
                      </a:cubicBezTo>
                      <a:cubicBezTo>
                        <a:pt x="832276" y="259537"/>
                        <a:pt x="828664" y="256957"/>
                        <a:pt x="819892" y="259021"/>
                      </a:cubicBezTo>
                      <a:cubicBezTo>
                        <a:pt x="797705" y="264180"/>
                        <a:pt x="775518" y="269856"/>
                        <a:pt x="753847" y="276564"/>
                      </a:cubicBezTo>
                      <a:cubicBezTo>
                        <a:pt x="744044" y="279660"/>
                        <a:pt x="740948" y="283272"/>
                        <a:pt x="745591" y="293075"/>
                      </a:cubicBezTo>
                      <a:cubicBezTo>
                        <a:pt x="751783" y="308039"/>
                        <a:pt x="754879" y="323518"/>
                        <a:pt x="754879" y="339513"/>
                      </a:cubicBezTo>
                      <a:cubicBezTo>
                        <a:pt x="754879" y="367892"/>
                        <a:pt x="755395" y="367892"/>
                        <a:pt x="728564" y="378728"/>
                      </a:cubicBezTo>
                      <a:cubicBezTo>
                        <a:pt x="722888" y="380791"/>
                        <a:pt x="717213" y="383371"/>
                        <a:pt x="712053" y="385951"/>
                      </a:cubicBezTo>
                      <a:cubicBezTo>
                        <a:pt x="705345" y="389563"/>
                        <a:pt x="700185" y="388531"/>
                        <a:pt x="695026" y="382855"/>
                      </a:cubicBezTo>
                      <a:cubicBezTo>
                        <a:pt x="679546" y="365828"/>
                        <a:pt x="662519" y="350349"/>
                        <a:pt x="654779" y="328161"/>
                      </a:cubicBezTo>
                      <a:cubicBezTo>
                        <a:pt x="652200" y="320938"/>
                        <a:pt x="648588" y="319390"/>
                        <a:pt x="641364" y="323002"/>
                      </a:cubicBezTo>
                      <a:cubicBezTo>
                        <a:pt x="619693" y="334353"/>
                        <a:pt x="598538" y="346737"/>
                        <a:pt x="577899" y="359636"/>
                      </a:cubicBezTo>
                      <a:cubicBezTo>
                        <a:pt x="571707" y="363248"/>
                        <a:pt x="570159" y="366860"/>
                        <a:pt x="574803" y="372536"/>
                      </a:cubicBezTo>
                      <a:cubicBezTo>
                        <a:pt x="590798" y="390595"/>
                        <a:pt x="595958" y="413298"/>
                        <a:pt x="602666" y="435485"/>
                      </a:cubicBezTo>
                      <a:cubicBezTo>
                        <a:pt x="604730" y="442193"/>
                        <a:pt x="604214" y="446836"/>
                        <a:pt x="598022" y="450964"/>
                      </a:cubicBezTo>
                      <a:cubicBezTo>
                        <a:pt x="587702" y="458188"/>
                        <a:pt x="577383" y="466444"/>
                        <a:pt x="567579" y="474699"/>
                      </a:cubicBezTo>
                      <a:cubicBezTo>
                        <a:pt x="561388" y="479859"/>
                        <a:pt x="556744" y="478827"/>
                        <a:pt x="550552" y="474699"/>
                      </a:cubicBezTo>
                      <a:cubicBezTo>
                        <a:pt x="531977" y="462316"/>
                        <a:pt x="511854" y="451996"/>
                        <a:pt x="498438" y="432905"/>
                      </a:cubicBezTo>
                      <a:cubicBezTo>
                        <a:pt x="494310" y="426713"/>
                        <a:pt x="489151" y="426197"/>
                        <a:pt x="483475" y="431357"/>
                      </a:cubicBezTo>
                      <a:cubicBezTo>
                        <a:pt x="465932" y="447352"/>
                        <a:pt x="448904" y="464895"/>
                        <a:pt x="432393" y="482439"/>
                      </a:cubicBezTo>
                      <a:cubicBezTo>
                        <a:pt x="427233" y="488114"/>
                        <a:pt x="426717" y="493274"/>
                        <a:pt x="433425" y="497402"/>
                      </a:cubicBezTo>
                      <a:cubicBezTo>
                        <a:pt x="453032" y="510818"/>
                        <a:pt x="462836" y="531457"/>
                        <a:pt x="475735" y="550032"/>
                      </a:cubicBezTo>
                      <a:cubicBezTo>
                        <a:pt x="479863" y="555708"/>
                        <a:pt x="479863" y="560867"/>
                        <a:pt x="475219" y="566027"/>
                      </a:cubicBezTo>
                      <a:cubicBezTo>
                        <a:pt x="466964" y="576347"/>
                        <a:pt x="458708" y="587182"/>
                        <a:pt x="450968" y="597502"/>
                      </a:cubicBezTo>
                      <a:cubicBezTo>
                        <a:pt x="447357" y="602146"/>
                        <a:pt x="443745" y="603694"/>
                        <a:pt x="437553" y="601629"/>
                      </a:cubicBezTo>
                      <a:cubicBezTo>
                        <a:pt x="414850" y="594406"/>
                        <a:pt x="391631" y="589246"/>
                        <a:pt x="373056" y="573251"/>
                      </a:cubicBezTo>
                      <a:cubicBezTo>
                        <a:pt x="367896" y="568607"/>
                        <a:pt x="363768" y="568607"/>
                        <a:pt x="360156" y="575315"/>
                      </a:cubicBezTo>
                      <a:cubicBezTo>
                        <a:pt x="347257" y="596470"/>
                        <a:pt x="334358" y="617109"/>
                        <a:pt x="323522" y="638780"/>
                      </a:cubicBezTo>
                      <a:cubicBezTo>
                        <a:pt x="319910" y="646004"/>
                        <a:pt x="320942" y="650131"/>
                        <a:pt x="328166" y="652711"/>
                      </a:cubicBezTo>
                      <a:cubicBezTo>
                        <a:pt x="346225" y="659419"/>
                        <a:pt x="360672" y="672318"/>
                        <a:pt x="374088" y="685218"/>
                      </a:cubicBezTo>
                      <a:cubicBezTo>
                        <a:pt x="392147" y="702245"/>
                        <a:pt x="391115" y="698117"/>
                        <a:pt x="380795" y="720820"/>
                      </a:cubicBezTo>
                      <a:cubicBezTo>
                        <a:pt x="377700" y="728044"/>
                        <a:pt x="374604" y="735268"/>
                        <a:pt x="372024" y="742492"/>
                      </a:cubicBezTo>
                      <a:cubicBezTo>
                        <a:pt x="369444" y="750747"/>
                        <a:pt x="364284" y="753327"/>
                        <a:pt x="355513" y="753327"/>
                      </a:cubicBezTo>
                      <a:cubicBezTo>
                        <a:pt x="333326" y="752811"/>
                        <a:pt x="311655" y="753327"/>
                        <a:pt x="291015" y="743523"/>
                      </a:cubicBezTo>
                      <a:cubicBezTo>
                        <a:pt x="282760" y="739396"/>
                        <a:pt x="279148" y="742492"/>
                        <a:pt x="276568" y="751263"/>
                      </a:cubicBezTo>
                      <a:cubicBezTo>
                        <a:pt x="269860" y="773450"/>
                        <a:pt x="264185" y="796153"/>
                        <a:pt x="258509" y="818340"/>
                      </a:cubicBezTo>
                      <a:cubicBezTo>
                        <a:pt x="256445" y="827628"/>
                        <a:pt x="259025" y="831239"/>
                        <a:pt x="267796" y="831756"/>
                      </a:cubicBezTo>
                      <a:cubicBezTo>
                        <a:pt x="291015" y="833819"/>
                        <a:pt x="310623" y="846719"/>
                        <a:pt x="330746" y="857038"/>
                      </a:cubicBezTo>
                      <a:cubicBezTo>
                        <a:pt x="335905" y="859618"/>
                        <a:pt x="338485" y="863230"/>
                        <a:pt x="337453" y="869422"/>
                      </a:cubicBezTo>
                      <a:cubicBezTo>
                        <a:pt x="335389" y="881805"/>
                        <a:pt x="333842" y="894189"/>
                        <a:pt x="332810" y="906572"/>
                      </a:cubicBezTo>
                      <a:cubicBezTo>
                        <a:pt x="331778" y="915344"/>
                        <a:pt x="328166" y="919988"/>
                        <a:pt x="318878" y="922052"/>
                      </a:cubicBezTo>
                      <a:cubicBezTo>
                        <a:pt x="298239" y="925664"/>
                        <a:pt x="278116" y="932887"/>
                        <a:pt x="256445" y="929275"/>
                      </a:cubicBezTo>
                      <a:cubicBezTo>
                        <a:pt x="246125" y="927211"/>
                        <a:pt x="243029" y="932371"/>
                        <a:pt x="242514" y="942175"/>
                      </a:cubicBezTo>
                      <a:cubicBezTo>
                        <a:pt x="241482" y="963846"/>
                        <a:pt x="241482" y="985001"/>
                        <a:pt x="242514" y="1006672"/>
                      </a:cubicBezTo>
                      <a:cubicBezTo>
                        <a:pt x="243029" y="1018023"/>
                        <a:pt x="247157" y="1022667"/>
                        <a:pt x="257993" y="1020603"/>
                      </a:cubicBezTo>
                      <a:cubicBezTo>
                        <a:pt x="280180" y="1016475"/>
                        <a:pt x="300303" y="1024731"/>
                        <a:pt x="321458" y="1028343"/>
                      </a:cubicBezTo>
                      <a:cubicBezTo>
                        <a:pt x="327650" y="1029375"/>
                        <a:pt x="331262" y="1032987"/>
                        <a:pt x="331778" y="1039694"/>
                      </a:cubicBezTo>
                      <a:cubicBezTo>
                        <a:pt x="333326" y="1052594"/>
                        <a:pt x="334358" y="1065493"/>
                        <a:pt x="336937" y="1077877"/>
                      </a:cubicBezTo>
                      <a:cubicBezTo>
                        <a:pt x="338485" y="1085617"/>
                        <a:pt x="335905" y="1089744"/>
                        <a:pt x="329198" y="1093356"/>
                      </a:cubicBezTo>
                      <a:cubicBezTo>
                        <a:pt x="309075" y="1103676"/>
                        <a:pt x="289467" y="1115543"/>
                        <a:pt x="265733" y="1117607"/>
                      </a:cubicBezTo>
                      <a:cubicBezTo>
                        <a:pt x="257993" y="1118123"/>
                        <a:pt x="255929" y="1122251"/>
                        <a:pt x="257993" y="1129990"/>
                      </a:cubicBezTo>
                      <a:cubicBezTo>
                        <a:pt x="263669" y="1153209"/>
                        <a:pt x="269344" y="1175913"/>
                        <a:pt x="276568" y="1198615"/>
                      </a:cubicBezTo>
                      <a:cubicBezTo>
                        <a:pt x="279148" y="1207903"/>
                        <a:pt x="283276" y="1209451"/>
                        <a:pt x="291531" y="1205839"/>
                      </a:cubicBezTo>
                      <a:cubicBezTo>
                        <a:pt x="308559" y="1198100"/>
                        <a:pt x="327134" y="1196035"/>
                        <a:pt x="345709" y="1196035"/>
                      </a:cubicBezTo>
                      <a:cubicBezTo>
                        <a:pt x="371508" y="1196035"/>
                        <a:pt x="366348" y="1193456"/>
                        <a:pt x="375636" y="1216675"/>
                      </a:cubicBezTo>
                      <a:cubicBezTo>
                        <a:pt x="378216" y="1223382"/>
                        <a:pt x="380795" y="1230606"/>
                        <a:pt x="384407" y="1236798"/>
                      </a:cubicBezTo>
                      <a:cubicBezTo>
                        <a:pt x="389051" y="1245569"/>
                        <a:pt x="386987" y="1251761"/>
                        <a:pt x="379764" y="1257953"/>
                      </a:cubicBezTo>
                      <a:cubicBezTo>
                        <a:pt x="363252" y="1272400"/>
                        <a:pt x="348289" y="1288396"/>
                        <a:pt x="327134" y="1296651"/>
                      </a:cubicBezTo>
                      <a:cubicBezTo>
                        <a:pt x="319394" y="1299231"/>
                        <a:pt x="319394" y="1303875"/>
                        <a:pt x="322490" y="1310583"/>
                      </a:cubicBezTo>
                      <a:cubicBezTo>
                        <a:pt x="333842" y="1332254"/>
                        <a:pt x="346225" y="1353409"/>
                        <a:pt x="359124" y="1374048"/>
                      </a:cubicBezTo>
                      <a:cubicBezTo>
                        <a:pt x="362736" y="1379724"/>
                        <a:pt x="365832" y="1380755"/>
                        <a:pt x="370992" y="1376628"/>
                      </a:cubicBezTo>
                      <a:cubicBezTo>
                        <a:pt x="389051" y="1361148"/>
                        <a:pt x="412270" y="1355988"/>
                        <a:pt x="433941" y="1348765"/>
                      </a:cubicBezTo>
                      <a:cubicBezTo>
                        <a:pt x="441165" y="1346185"/>
                        <a:pt x="445809" y="1347217"/>
                        <a:pt x="450452" y="1353925"/>
                      </a:cubicBezTo>
                      <a:cubicBezTo>
                        <a:pt x="457676" y="1364760"/>
                        <a:pt x="465932" y="1374564"/>
                        <a:pt x="474187" y="1384367"/>
                      </a:cubicBezTo>
                      <a:cubicBezTo>
                        <a:pt x="478315" y="1389527"/>
                        <a:pt x="478831" y="1393655"/>
                        <a:pt x="475219" y="1399331"/>
                      </a:cubicBezTo>
                      <a:cubicBezTo>
                        <a:pt x="462320" y="1417906"/>
                        <a:pt x="452516" y="1439061"/>
                        <a:pt x="432909" y="1452476"/>
                      </a:cubicBezTo>
                      <a:cubicBezTo>
                        <a:pt x="426201" y="1457120"/>
                        <a:pt x="425685" y="1461764"/>
                        <a:pt x="431877" y="1468471"/>
                      </a:cubicBezTo>
                      <a:cubicBezTo>
                        <a:pt x="447873" y="1486015"/>
                        <a:pt x="464384" y="1502526"/>
                        <a:pt x="481927" y="1518521"/>
                      </a:cubicBezTo>
                      <a:cubicBezTo>
                        <a:pt x="488119" y="1524197"/>
                        <a:pt x="493279" y="1524197"/>
                        <a:pt x="497922" y="1517489"/>
                      </a:cubicBezTo>
                      <a:cubicBezTo>
                        <a:pt x="510822" y="1498398"/>
                        <a:pt x="531461" y="1488595"/>
                        <a:pt x="550036" y="1475695"/>
                      </a:cubicBezTo>
                      <a:cubicBezTo>
                        <a:pt x="556228" y="1471568"/>
                        <a:pt x="561388" y="1471568"/>
                        <a:pt x="567063" y="1476211"/>
                      </a:cubicBezTo>
                      <a:cubicBezTo>
                        <a:pt x="576867" y="1483951"/>
                        <a:pt x="586670" y="1491690"/>
                        <a:pt x="596474" y="1498914"/>
                      </a:cubicBezTo>
                      <a:cubicBezTo>
                        <a:pt x="602666" y="1503558"/>
                        <a:pt x="604214" y="1508202"/>
                        <a:pt x="601634" y="1515426"/>
                      </a:cubicBezTo>
                      <a:cubicBezTo>
                        <a:pt x="594926" y="1537097"/>
                        <a:pt x="589250" y="1559284"/>
                        <a:pt x="574287" y="1577343"/>
                      </a:cubicBezTo>
                      <a:cubicBezTo>
                        <a:pt x="569127" y="1583018"/>
                        <a:pt x="569643" y="1587146"/>
                        <a:pt x="576867" y="1591274"/>
                      </a:cubicBezTo>
                      <a:cubicBezTo>
                        <a:pt x="597506" y="1603658"/>
                        <a:pt x="618145" y="1616041"/>
                        <a:pt x="639300" y="1627393"/>
                      </a:cubicBezTo>
                      <a:cubicBezTo>
                        <a:pt x="647040" y="1631520"/>
                        <a:pt x="651168" y="1629973"/>
                        <a:pt x="653747" y="1622233"/>
                      </a:cubicBezTo>
                      <a:cubicBezTo>
                        <a:pt x="662003" y="1600562"/>
                        <a:pt x="678514" y="1585598"/>
                        <a:pt x="693478" y="1568571"/>
                      </a:cubicBezTo>
                      <a:cubicBezTo>
                        <a:pt x="699153" y="1562379"/>
                        <a:pt x="704313" y="1561864"/>
                        <a:pt x="711537" y="1564959"/>
                      </a:cubicBezTo>
                      <a:cubicBezTo>
                        <a:pt x="721856" y="1570119"/>
                        <a:pt x="732692" y="1574247"/>
                        <a:pt x="743528" y="1578375"/>
                      </a:cubicBezTo>
                      <a:cubicBezTo>
                        <a:pt x="751267" y="1580955"/>
                        <a:pt x="753847" y="1585598"/>
                        <a:pt x="753847" y="1593854"/>
                      </a:cubicBezTo>
                      <a:cubicBezTo>
                        <a:pt x="753331" y="1616041"/>
                        <a:pt x="753847" y="1637712"/>
                        <a:pt x="744044" y="1658351"/>
                      </a:cubicBezTo>
                      <a:cubicBezTo>
                        <a:pt x="739916" y="1667123"/>
                        <a:pt x="743012" y="1671251"/>
                        <a:pt x="752299" y="1673831"/>
                      </a:cubicBezTo>
                      <a:cubicBezTo>
                        <a:pt x="773970" y="1680538"/>
                        <a:pt x="796157" y="1686214"/>
                        <a:pt x="818344" y="1691374"/>
                      </a:cubicBezTo>
                      <a:cubicBezTo>
                        <a:pt x="827116" y="1693438"/>
                        <a:pt x="831760" y="1692406"/>
                        <a:pt x="832276" y="1682602"/>
                      </a:cubicBezTo>
                      <a:cubicBezTo>
                        <a:pt x="834340" y="1659383"/>
                        <a:pt x="846723" y="1639776"/>
                        <a:pt x="857043" y="1619653"/>
                      </a:cubicBezTo>
                      <a:cubicBezTo>
                        <a:pt x="859622" y="1614493"/>
                        <a:pt x="862718" y="1611397"/>
                        <a:pt x="868910" y="1612429"/>
                      </a:cubicBezTo>
                      <a:cubicBezTo>
                        <a:pt x="881809" y="1614493"/>
                        <a:pt x="895225" y="1616041"/>
                        <a:pt x="908640" y="1617589"/>
                      </a:cubicBezTo>
                      <a:cubicBezTo>
                        <a:pt x="916896" y="1618621"/>
                        <a:pt x="920508" y="1622749"/>
                        <a:pt x="922056" y="1630488"/>
                      </a:cubicBezTo>
                      <a:cubicBezTo>
                        <a:pt x="925668" y="1651128"/>
                        <a:pt x="933407" y="1671251"/>
                        <a:pt x="929279" y="1692922"/>
                      </a:cubicBezTo>
                      <a:cubicBezTo>
                        <a:pt x="927215" y="1703757"/>
                        <a:pt x="932375" y="1706853"/>
                        <a:pt x="942695" y="1707369"/>
                      </a:cubicBezTo>
                      <a:cubicBezTo>
                        <a:pt x="964366" y="1708401"/>
                        <a:pt x="985521" y="1708401"/>
                        <a:pt x="1007192" y="1707369"/>
                      </a:cubicBezTo>
                      <a:cubicBezTo>
                        <a:pt x="1018028" y="1706853"/>
                        <a:pt x="1022155" y="1702725"/>
                        <a:pt x="1020607" y="1692406"/>
                      </a:cubicBezTo>
                      <a:cubicBezTo>
                        <a:pt x="1016480" y="1670219"/>
                        <a:pt x="1024219" y="1650096"/>
                        <a:pt x="1028347" y="1628941"/>
                      </a:cubicBezTo>
                      <a:cubicBezTo>
                        <a:pt x="1029379" y="1621717"/>
                        <a:pt x="1033507" y="1618621"/>
                        <a:pt x="1040215" y="1617589"/>
                      </a:cubicBezTo>
                      <a:cubicBezTo>
                        <a:pt x="1053114" y="1616041"/>
                        <a:pt x="1066013" y="1615009"/>
                        <a:pt x="1078397" y="1612429"/>
                      </a:cubicBezTo>
                      <a:cubicBezTo>
                        <a:pt x="1085621" y="1611397"/>
                        <a:pt x="1089748" y="1613461"/>
                        <a:pt x="1092844" y="1619653"/>
                      </a:cubicBezTo>
                      <a:cubicBezTo>
                        <a:pt x="1102648" y="1639776"/>
                        <a:pt x="1115031" y="1658351"/>
                        <a:pt x="1117095" y="1681570"/>
                      </a:cubicBezTo>
                      <a:cubicBezTo>
                        <a:pt x="1118127" y="1690342"/>
                        <a:pt x="1121739" y="1692922"/>
                        <a:pt x="1130511" y="1690858"/>
                      </a:cubicBezTo>
                      <a:cubicBezTo>
                        <a:pt x="1152698" y="1685698"/>
                        <a:pt x="1174885" y="1680022"/>
                        <a:pt x="1196556" y="1673315"/>
                      </a:cubicBezTo>
                      <a:cubicBezTo>
                        <a:pt x="1206359" y="1670219"/>
                        <a:pt x="1209455" y="1666607"/>
                        <a:pt x="1204811" y="1656803"/>
                      </a:cubicBezTo>
                      <a:cubicBezTo>
                        <a:pt x="1200168" y="1643904"/>
                        <a:pt x="1196556" y="1627393"/>
                        <a:pt x="1198104" y="161397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FF5ABD1A-CBE6-4C65-8BFD-1A9543F44776}"/>
                    </a:ext>
                  </a:extLst>
                </p:cNvPr>
                <p:cNvSpPr/>
                <p:nvPr/>
              </p:nvSpPr>
              <p:spPr>
                <a:xfrm>
                  <a:off x="306264" y="596604"/>
                  <a:ext cx="237705" cy="236465"/>
                </a:xfrm>
                <a:custGeom>
                  <a:avLst/>
                  <a:gdLst>
                    <a:gd name="connsiteX0" fmla="*/ 185362 w 237706"/>
                    <a:gd name="connsiteY0" fmla="*/ 130458 h 236466"/>
                    <a:gd name="connsiteX1" fmla="*/ 237706 w 237706"/>
                    <a:gd name="connsiteY1" fmla="*/ 130458 h 236466"/>
                    <a:gd name="connsiteX2" fmla="*/ 234128 w 237706"/>
                    <a:gd name="connsiteY2" fmla="*/ 154126 h 236466"/>
                    <a:gd name="connsiteX3" fmla="*/ 165835 w 237706"/>
                    <a:gd name="connsiteY3" fmla="*/ 229449 h 236466"/>
                    <a:gd name="connsiteX4" fmla="*/ 131078 w 237706"/>
                    <a:gd name="connsiteY4" fmla="*/ 236466 h 236466"/>
                    <a:gd name="connsiteX5" fmla="*/ 131078 w 237706"/>
                    <a:gd name="connsiteY5" fmla="*/ 186008 h 236466"/>
                    <a:gd name="connsiteX6" fmla="*/ 146195 w 237706"/>
                    <a:gd name="connsiteY6" fmla="*/ 182956 h 236466"/>
                    <a:gd name="connsiteX7" fmla="*/ 177100 w 237706"/>
                    <a:gd name="connsiteY7" fmla="*/ 157507 h 236466"/>
                    <a:gd name="connsiteX8" fmla="*/ 0 w 237706"/>
                    <a:gd name="connsiteY8" fmla="*/ 130458 h 236466"/>
                    <a:gd name="connsiteX9" fmla="*/ 52344 w 237706"/>
                    <a:gd name="connsiteY9" fmla="*/ 130458 h 236466"/>
                    <a:gd name="connsiteX10" fmla="*/ 60606 w 237706"/>
                    <a:gd name="connsiteY10" fmla="*/ 157507 h 236466"/>
                    <a:gd name="connsiteX11" fmla="*/ 91511 w 237706"/>
                    <a:gd name="connsiteY11" fmla="*/ 182956 h 236466"/>
                    <a:gd name="connsiteX12" fmla="*/ 106628 w 237706"/>
                    <a:gd name="connsiteY12" fmla="*/ 186008 h 236466"/>
                    <a:gd name="connsiteX13" fmla="*/ 106628 w 237706"/>
                    <a:gd name="connsiteY13" fmla="*/ 236466 h 236466"/>
                    <a:gd name="connsiteX14" fmla="*/ 71871 w 237706"/>
                    <a:gd name="connsiteY14" fmla="*/ 229449 h 236466"/>
                    <a:gd name="connsiteX15" fmla="*/ 3579 w 237706"/>
                    <a:gd name="connsiteY15" fmla="*/ 154126 h 236466"/>
                    <a:gd name="connsiteX16" fmla="*/ 131078 w 237706"/>
                    <a:gd name="connsiteY16" fmla="*/ 0 h 236466"/>
                    <a:gd name="connsiteX17" fmla="*/ 165835 w 237706"/>
                    <a:gd name="connsiteY17" fmla="*/ 7017 h 236466"/>
                    <a:gd name="connsiteX18" fmla="*/ 234128 w 237706"/>
                    <a:gd name="connsiteY18" fmla="*/ 82340 h 236466"/>
                    <a:gd name="connsiteX19" fmla="*/ 237706 w 237706"/>
                    <a:gd name="connsiteY19" fmla="*/ 106008 h 236466"/>
                    <a:gd name="connsiteX20" fmla="*/ 185362 w 237706"/>
                    <a:gd name="connsiteY20" fmla="*/ 106008 h 236466"/>
                    <a:gd name="connsiteX21" fmla="*/ 177100 w 237706"/>
                    <a:gd name="connsiteY21" fmla="*/ 78960 h 236466"/>
                    <a:gd name="connsiteX22" fmla="*/ 146195 w 237706"/>
                    <a:gd name="connsiteY22" fmla="*/ 53510 h 236466"/>
                    <a:gd name="connsiteX23" fmla="*/ 131078 w 237706"/>
                    <a:gd name="connsiteY23" fmla="*/ 50458 h 236466"/>
                    <a:gd name="connsiteX24" fmla="*/ 106628 w 237706"/>
                    <a:gd name="connsiteY24" fmla="*/ 0 h 236466"/>
                    <a:gd name="connsiteX25" fmla="*/ 106628 w 237706"/>
                    <a:gd name="connsiteY25" fmla="*/ 50458 h 236466"/>
                    <a:gd name="connsiteX26" fmla="*/ 91511 w 237706"/>
                    <a:gd name="connsiteY26" fmla="*/ 53510 h 236466"/>
                    <a:gd name="connsiteX27" fmla="*/ 60606 w 237706"/>
                    <a:gd name="connsiteY27" fmla="*/ 78960 h 236466"/>
                    <a:gd name="connsiteX28" fmla="*/ 52344 w 237706"/>
                    <a:gd name="connsiteY28" fmla="*/ 106008 h 236466"/>
                    <a:gd name="connsiteX29" fmla="*/ 0 w 237706"/>
                    <a:gd name="connsiteY29" fmla="*/ 106008 h 236466"/>
                    <a:gd name="connsiteX30" fmla="*/ 3579 w 237706"/>
                    <a:gd name="connsiteY30" fmla="*/ 82340 h 236466"/>
                    <a:gd name="connsiteX31" fmla="*/ 71871 w 237706"/>
                    <a:gd name="connsiteY31" fmla="*/ 7017 h 23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37706" h="236466">
                      <a:moveTo>
                        <a:pt x="185362" y="130458"/>
                      </a:moveTo>
                      <a:lnTo>
                        <a:pt x="237706" y="130458"/>
                      </a:lnTo>
                      <a:lnTo>
                        <a:pt x="234128" y="154126"/>
                      </a:lnTo>
                      <a:cubicBezTo>
                        <a:pt x="223548" y="188141"/>
                        <a:pt x="198326" y="215706"/>
                        <a:pt x="165835" y="229449"/>
                      </a:cubicBezTo>
                      <a:lnTo>
                        <a:pt x="131078" y="236466"/>
                      </a:lnTo>
                      <a:lnTo>
                        <a:pt x="131078" y="186008"/>
                      </a:lnTo>
                      <a:lnTo>
                        <a:pt x="146195" y="182956"/>
                      </a:lnTo>
                      <a:cubicBezTo>
                        <a:pt x="158800" y="177624"/>
                        <a:pt x="169526" y="168717"/>
                        <a:pt x="177100" y="157507"/>
                      </a:cubicBezTo>
                      <a:close/>
                      <a:moveTo>
                        <a:pt x="0" y="130458"/>
                      </a:moveTo>
                      <a:lnTo>
                        <a:pt x="52344" y="130458"/>
                      </a:lnTo>
                      <a:lnTo>
                        <a:pt x="60606" y="157507"/>
                      </a:lnTo>
                      <a:cubicBezTo>
                        <a:pt x="68180" y="168717"/>
                        <a:pt x="78906" y="177624"/>
                        <a:pt x="91511" y="182956"/>
                      </a:cubicBezTo>
                      <a:lnTo>
                        <a:pt x="106628" y="186008"/>
                      </a:lnTo>
                      <a:lnTo>
                        <a:pt x="106628" y="236466"/>
                      </a:lnTo>
                      <a:lnTo>
                        <a:pt x="71871" y="229449"/>
                      </a:lnTo>
                      <a:cubicBezTo>
                        <a:pt x="39380" y="215706"/>
                        <a:pt x="14159" y="188141"/>
                        <a:pt x="3579" y="154126"/>
                      </a:cubicBezTo>
                      <a:close/>
                      <a:moveTo>
                        <a:pt x="131078" y="0"/>
                      </a:moveTo>
                      <a:lnTo>
                        <a:pt x="165835" y="7017"/>
                      </a:lnTo>
                      <a:cubicBezTo>
                        <a:pt x="198326" y="20760"/>
                        <a:pt x="223548" y="48325"/>
                        <a:pt x="234128" y="82340"/>
                      </a:cubicBezTo>
                      <a:lnTo>
                        <a:pt x="237706" y="106008"/>
                      </a:lnTo>
                      <a:lnTo>
                        <a:pt x="185362" y="106008"/>
                      </a:lnTo>
                      <a:lnTo>
                        <a:pt x="177100" y="78960"/>
                      </a:lnTo>
                      <a:cubicBezTo>
                        <a:pt x="169526" y="67749"/>
                        <a:pt x="158800" y="58842"/>
                        <a:pt x="146195" y="53510"/>
                      </a:cubicBezTo>
                      <a:lnTo>
                        <a:pt x="131078" y="50458"/>
                      </a:lnTo>
                      <a:close/>
                      <a:moveTo>
                        <a:pt x="106628" y="0"/>
                      </a:moveTo>
                      <a:lnTo>
                        <a:pt x="106628" y="50458"/>
                      </a:lnTo>
                      <a:lnTo>
                        <a:pt x="91511" y="53510"/>
                      </a:lnTo>
                      <a:cubicBezTo>
                        <a:pt x="78906" y="58842"/>
                        <a:pt x="68180" y="67749"/>
                        <a:pt x="60606" y="78960"/>
                      </a:cubicBezTo>
                      <a:lnTo>
                        <a:pt x="52344" y="106008"/>
                      </a:lnTo>
                      <a:lnTo>
                        <a:pt x="0" y="106008"/>
                      </a:lnTo>
                      <a:lnTo>
                        <a:pt x="3579" y="82340"/>
                      </a:lnTo>
                      <a:cubicBezTo>
                        <a:pt x="14159" y="48325"/>
                        <a:pt x="39380" y="20760"/>
                        <a:pt x="71871" y="701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4445B41F-F34C-4DD4-99CD-25268BF616E7}"/>
                    </a:ext>
                  </a:extLst>
                </p:cNvPr>
                <p:cNvSpPr/>
                <p:nvPr/>
              </p:nvSpPr>
              <p:spPr>
                <a:xfrm>
                  <a:off x="385558" y="675280"/>
                  <a:ext cx="79122" cy="79122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" name="Rectangle: Top Corners Rounded 34">
                <a:extLst>
                  <a:ext uri="{FF2B5EF4-FFF2-40B4-BE49-F238E27FC236}">
                    <a16:creationId xmlns:a16="http://schemas.microsoft.com/office/drawing/2014/main" id="{32612C16-D1F3-4108-AD9D-98C1FFC749F8}"/>
                  </a:ext>
                </a:extLst>
              </p:cNvPr>
              <p:cNvSpPr/>
              <p:nvPr/>
            </p:nvSpPr>
            <p:spPr>
              <a:xfrm>
                <a:off x="2939995" y="2950076"/>
                <a:ext cx="1618488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474F2DC-8C49-4C64-9946-CFD58690FA10}"/>
                  </a:ext>
                </a:extLst>
              </p:cNvPr>
              <p:cNvGrpSpPr/>
              <p:nvPr/>
            </p:nvGrpSpPr>
            <p:grpSpPr>
              <a:xfrm rot="1056235">
                <a:off x="3546587" y="1602585"/>
                <a:ext cx="391039" cy="1171393"/>
                <a:chOff x="391499" y="630207"/>
                <a:chExt cx="531845" cy="1593193"/>
              </a:xfrm>
            </p:grpSpPr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7D1F32FA-EAAA-4DF2-B041-EB76EF0B26D7}"/>
                    </a:ext>
                  </a:extLst>
                </p:cNvPr>
                <p:cNvSpPr/>
                <p:nvPr/>
              </p:nvSpPr>
              <p:spPr>
                <a:xfrm rot="20495611">
                  <a:off x="400452" y="630207"/>
                  <a:ext cx="522892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: Rounded Corners 46">
                  <a:extLst>
                    <a:ext uri="{FF2B5EF4-FFF2-40B4-BE49-F238E27FC236}">
                      <a16:creationId xmlns:a16="http://schemas.microsoft.com/office/drawing/2014/main" id="{97755E68-001A-4FE6-BDFA-4BE882334A54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7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C6CEED-13A1-4C84-889C-7EA293143AAB}"/>
                  </a:ext>
                </a:extLst>
              </p:cNvPr>
              <p:cNvSpPr/>
              <p:nvPr/>
            </p:nvSpPr>
            <p:spPr>
              <a:xfrm>
                <a:off x="3460460" y="1374042"/>
                <a:ext cx="525968" cy="52596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987DFD5-C31F-4C3D-A612-4191A4CEAD6B}"/>
                  </a:ext>
                </a:extLst>
              </p:cNvPr>
              <p:cNvSpPr/>
              <p:nvPr/>
            </p:nvSpPr>
            <p:spPr>
              <a:xfrm>
                <a:off x="3517185" y="1430767"/>
                <a:ext cx="412519" cy="41251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B19214C-63B3-4588-BD07-5A5FE2A83EC1}"/>
                  </a:ext>
                </a:extLst>
              </p:cNvPr>
              <p:cNvSpPr/>
              <p:nvPr/>
            </p:nvSpPr>
            <p:spPr>
              <a:xfrm>
                <a:off x="3620522" y="1534641"/>
                <a:ext cx="205845" cy="204771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5DF4D31-3DD0-4E4D-B1A5-77FB7A22C367}"/>
                  </a:ext>
                </a:extLst>
              </p:cNvPr>
              <p:cNvSpPr/>
              <p:nvPr/>
            </p:nvSpPr>
            <p:spPr>
              <a:xfrm>
                <a:off x="3689186" y="1602768"/>
                <a:ext cx="68517" cy="68517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Top Corners Rounded 40">
                <a:extLst>
                  <a:ext uri="{FF2B5EF4-FFF2-40B4-BE49-F238E27FC236}">
                    <a16:creationId xmlns:a16="http://schemas.microsoft.com/office/drawing/2014/main" id="{B405E06C-B8B0-42ED-A7A6-B9E044AA0EEF}"/>
                  </a:ext>
                </a:extLst>
              </p:cNvPr>
              <p:cNvSpPr/>
              <p:nvPr/>
            </p:nvSpPr>
            <p:spPr>
              <a:xfrm>
                <a:off x="3126222" y="2879336"/>
                <a:ext cx="1246034" cy="7118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Top Corners Rounded 41">
                <a:extLst>
                  <a:ext uri="{FF2B5EF4-FFF2-40B4-BE49-F238E27FC236}">
                    <a16:creationId xmlns:a16="http://schemas.microsoft.com/office/drawing/2014/main" id="{9BD3B4FA-DDFD-4910-8AE6-D25B6B6B78CB}"/>
                  </a:ext>
                </a:extLst>
              </p:cNvPr>
              <p:cNvSpPr/>
              <p:nvPr/>
            </p:nvSpPr>
            <p:spPr>
              <a:xfrm>
                <a:off x="3288913" y="2627891"/>
                <a:ext cx="920653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3036873C-989B-4267-B75A-6E5E29FF039A}"/>
                  </a:ext>
                </a:extLst>
              </p:cNvPr>
              <p:cNvGrpSpPr/>
              <p:nvPr/>
            </p:nvGrpSpPr>
            <p:grpSpPr>
              <a:xfrm rot="2713823">
                <a:off x="5532341" y="1340822"/>
                <a:ext cx="289218" cy="289219"/>
                <a:chOff x="5108323" y="1463792"/>
                <a:chExt cx="374636" cy="374638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13EC593-52F1-478C-B41A-324FD20CF01C}"/>
                    </a:ext>
                  </a:extLst>
                </p:cNvPr>
                <p:cNvSpPr/>
                <p:nvPr/>
              </p:nvSpPr>
              <p:spPr>
                <a:xfrm>
                  <a:off x="5108323" y="1463792"/>
                  <a:ext cx="374636" cy="37463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7AD3B1D7-97B6-4167-8A7F-9CC9FF0CFC67}"/>
                    </a:ext>
                  </a:extLst>
                </p:cNvPr>
                <p:cNvSpPr/>
                <p:nvPr/>
              </p:nvSpPr>
              <p:spPr>
                <a:xfrm>
                  <a:off x="5167785" y="1523587"/>
                  <a:ext cx="255882" cy="255676"/>
                </a:xfrm>
                <a:custGeom>
                  <a:avLst/>
                  <a:gdLst>
                    <a:gd name="connsiteX0" fmla="*/ 127864 w 255882"/>
                    <a:gd name="connsiteY0" fmla="*/ 81461 h 255676"/>
                    <a:gd name="connsiteX1" fmla="*/ 81805 w 255882"/>
                    <a:gd name="connsiteY1" fmla="*/ 127520 h 255676"/>
                    <a:gd name="connsiteX2" fmla="*/ 127864 w 255882"/>
                    <a:gd name="connsiteY2" fmla="*/ 173579 h 255676"/>
                    <a:gd name="connsiteX3" fmla="*/ 173923 w 255882"/>
                    <a:gd name="connsiteY3" fmla="*/ 127520 h 255676"/>
                    <a:gd name="connsiteX4" fmla="*/ 127864 w 255882"/>
                    <a:gd name="connsiteY4" fmla="*/ 81461 h 255676"/>
                    <a:gd name="connsiteX5" fmla="*/ 122296 w 255882"/>
                    <a:gd name="connsiteY5" fmla="*/ 86 h 255676"/>
                    <a:gd name="connsiteX6" fmla="*/ 127383 w 255882"/>
                    <a:gd name="connsiteY6" fmla="*/ 4211 h 255676"/>
                    <a:gd name="connsiteX7" fmla="*/ 132401 w 255882"/>
                    <a:gd name="connsiteY7" fmla="*/ 21809 h 255676"/>
                    <a:gd name="connsiteX8" fmla="*/ 145188 w 255882"/>
                    <a:gd name="connsiteY8" fmla="*/ 29027 h 255676"/>
                    <a:gd name="connsiteX9" fmla="*/ 149312 w 255882"/>
                    <a:gd name="connsiteY9" fmla="*/ 25452 h 255676"/>
                    <a:gd name="connsiteX10" fmla="*/ 158937 w 255882"/>
                    <a:gd name="connsiteY10" fmla="*/ 9160 h 255676"/>
                    <a:gd name="connsiteX11" fmla="*/ 166705 w 255882"/>
                    <a:gd name="connsiteY11" fmla="*/ 5929 h 255676"/>
                    <a:gd name="connsiteX12" fmla="*/ 174404 w 255882"/>
                    <a:gd name="connsiteY12" fmla="*/ 18372 h 255676"/>
                    <a:gd name="connsiteX13" fmla="*/ 172479 w 255882"/>
                    <a:gd name="connsiteY13" fmla="*/ 34046 h 255676"/>
                    <a:gd name="connsiteX14" fmla="*/ 172479 w 255882"/>
                    <a:gd name="connsiteY14" fmla="*/ 35695 h 255676"/>
                    <a:gd name="connsiteX15" fmla="*/ 186434 w 255882"/>
                    <a:gd name="connsiteY15" fmla="*/ 41882 h 255676"/>
                    <a:gd name="connsiteX16" fmla="*/ 201764 w 255882"/>
                    <a:gd name="connsiteY16" fmla="*/ 30402 h 255676"/>
                    <a:gd name="connsiteX17" fmla="*/ 211045 w 255882"/>
                    <a:gd name="connsiteY17" fmla="*/ 30540 h 255676"/>
                    <a:gd name="connsiteX18" fmla="*/ 212488 w 255882"/>
                    <a:gd name="connsiteY18" fmla="*/ 31777 h 255676"/>
                    <a:gd name="connsiteX19" fmla="*/ 214069 w 255882"/>
                    <a:gd name="connsiteY19" fmla="*/ 42364 h 255676"/>
                    <a:gd name="connsiteX20" fmla="*/ 205614 w 255882"/>
                    <a:gd name="connsiteY20" fmla="*/ 57418 h 255676"/>
                    <a:gd name="connsiteX21" fmla="*/ 206783 w 255882"/>
                    <a:gd name="connsiteY21" fmla="*/ 67180 h 255676"/>
                    <a:gd name="connsiteX22" fmla="*/ 215719 w 255882"/>
                    <a:gd name="connsiteY22" fmla="*/ 70755 h 255676"/>
                    <a:gd name="connsiteX23" fmla="*/ 233799 w 255882"/>
                    <a:gd name="connsiteY23" fmla="*/ 66011 h 255676"/>
                    <a:gd name="connsiteX24" fmla="*/ 241498 w 255882"/>
                    <a:gd name="connsiteY24" fmla="*/ 68967 h 255676"/>
                    <a:gd name="connsiteX25" fmla="*/ 243836 w 255882"/>
                    <a:gd name="connsiteY25" fmla="*/ 73573 h 255676"/>
                    <a:gd name="connsiteX26" fmla="*/ 241911 w 255882"/>
                    <a:gd name="connsiteY26" fmla="*/ 80379 h 255676"/>
                    <a:gd name="connsiteX27" fmla="*/ 226443 w 255882"/>
                    <a:gd name="connsiteY27" fmla="*/ 92684 h 255676"/>
                    <a:gd name="connsiteX28" fmla="*/ 223694 w 255882"/>
                    <a:gd name="connsiteY28" fmla="*/ 100177 h 255676"/>
                    <a:gd name="connsiteX29" fmla="*/ 224519 w 255882"/>
                    <a:gd name="connsiteY29" fmla="*/ 103202 h 255676"/>
                    <a:gd name="connsiteX30" fmla="*/ 230843 w 255882"/>
                    <a:gd name="connsiteY30" fmla="*/ 108633 h 255676"/>
                    <a:gd name="connsiteX31" fmla="*/ 249541 w 255882"/>
                    <a:gd name="connsiteY31" fmla="*/ 111176 h 255676"/>
                    <a:gd name="connsiteX32" fmla="*/ 255591 w 255882"/>
                    <a:gd name="connsiteY32" fmla="*/ 117157 h 255676"/>
                    <a:gd name="connsiteX33" fmla="*/ 255797 w 255882"/>
                    <a:gd name="connsiteY33" fmla="*/ 122519 h 255676"/>
                    <a:gd name="connsiteX34" fmla="*/ 251398 w 255882"/>
                    <a:gd name="connsiteY34" fmla="*/ 127675 h 255676"/>
                    <a:gd name="connsiteX35" fmla="*/ 233799 w 255882"/>
                    <a:gd name="connsiteY35" fmla="*/ 132693 h 255676"/>
                    <a:gd name="connsiteX36" fmla="*/ 226650 w 255882"/>
                    <a:gd name="connsiteY36" fmla="*/ 144586 h 255676"/>
                    <a:gd name="connsiteX37" fmla="*/ 230293 w 255882"/>
                    <a:gd name="connsiteY37" fmla="*/ 149398 h 255676"/>
                    <a:gd name="connsiteX38" fmla="*/ 246448 w 255882"/>
                    <a:gd name="connsiteY38" fmla="*/ 158884 h 255676"/>
                    <a:gd name="connsiteX39" fmla="*/ 249954 w 255882"/>
                    <a:gd name="connsiteY39" fmla="*/ 167065 h 255676"/>
                    <a:gd name="connsiteX40" fmla="*/ 249816 w 255882"/>
                    <a:gd name="connsiteY40" fmla="*/ 167890 h 255676"/>
                    <a:gd name="connsiteX41" fmla="*/ 240123 w 255882"/>
                    <a:gd name="connsiteY41" fmla="*/ 174833 h 255676"/>
                    <a:gd name="connsiteX42" fmla="*/ 223212 w 255882"/>
                    <a:gd name="connsiteY42" fmla="*/ 172702 h 255676"/>
                    <a:gd name="connsiteX43" fmla="*/ 214688 w 255882"/>
                    <a:gd name="connsiteY43" fmla="*/ 177102 h 255676"/>
                    <a:gd name="connsiteX44" fmla="*/ 214551 w 255882"/>
                    <a:gd name="connsiteY44" fmla="*/ 187276 h 255676"/>
                    <a:gd name="connsiteX45" fmla="*/ 225481 w 255882"/>
                    <a:gd name="connsiteY45" fmla="*/ 201712 h 255676"/>
                    <a:gd name="connsiteX46" fmla="*/ 225481 w 255882"/>
                    <a:gd name="connsiteY46" fmla="*/ 211130 h 255676"/>
                    <a:gd name="connsiteX47" fmla="*/ 225068 w 255882"/>
                    <a:gd name="connsiteY47" fmla="*/ 211611 h 255676"/>
                    <a:gd name="connsiteX48" fmla="*/ 213245 w 255882"/>
                    <a:gd name="connsiteY48" fmla="*/ 213948 h 255676"/>
                    <a:gd name="connsiteX49" fmla="*/ 198602 w 255882"/>
                    <a:gd name="connsiteY49" fmla="*/ 205699 h 255676"/>
                    <a:gd name="connsiteX50" fmla="*/ 188565 w 255882"/>
                    <a:gd name="connsiteY50" fmla="*/ 207143 h 255676"/>
                    <a:gd name="connsiteX51" fmla="*/ 185334 w 255882"/>
                    <a:gd name="connsiteY51" fmla="*/ 216217 h 255676"/>
                    <a:gd name="connsiteX52" fmla="*/ 190078 w 255882"/>
                    <a:gd name="connsiteY52" fmla="*/ 234503 h 255676"/>
                    <a:gd name="connsiteX53" fmla="*/ 187397 w 255882"/>
                    <a:gd name="connsiteY53" fmla="*/ 241377 h 255676"/>
                    <a:gd name="connsiteX54" fmla="*/ 182585 w 255882"/>
                    <a:gd name="connsiteY54" fmla="*/ 243852 h 255676"/>
                    <a:gd name="connsiteX55" fmla="*/ 175366 w 255882"/>
                    <a:gd name="connsiteY55" fmla="*/ 241859 h 255676"/>
                    <a:gd name="connsiteX56" fmla="*/ 164024 w 255882"/>
                    <a:gd name="connsiteY56" fmla="*/ 227491 h 255676"/>
                    <a:gd name="connsiteX57" fmla="*/ 149381 w 255882"/>
                    <a:gd name="connsiteY57" fmla="*/ 226254 h 255676"/>
                    <a:gd name="connsiteX58" fmla="*/ 147456 w 255882"/>
                    <a:gd name="connsiteY58" fmla="*/ 230103 h 255676"/>
                    <a:gd name="connsiteX59" fmla="*/ 144844 w 255882"/>
                    <a:gd name="connsiteY59" fmla="*/ 249008 h 255676"/>
                    <a:gd name="connsiteX60" fmla="*/ 139895 w 255882"/>
                    <a:gd name="connsiteY60" fmla="*/ 255676 h 255676"/>
                    <a:gd name="connsiteX61" fmla="*/ 131577 w 255882"/>
                    <a:gd name="connsiteY61" fmla="*/ 255676 h 255676"/>
                    <a:gd name="connsiteX62" fmla="*/ 127933 w 255882"/>
                    <a:gd name="connsiteY62" fmla="*/ 250589 h 255676"/>
                    <a:gd name="connsiteX63" fmla="*/ 122777 w 255882"/>
                    <a:gd name="connsiteY63" fmla="*/ 232372 h 255676"/>
                    <a:gd name="connsiteX64" fmla="*/ 116659 w 255882"/>
                    <a:gd name="connsiteY64" fmla="*/ 227010 h 255676"/>
                    <a:gd name="connsiteX65" fmla="*/ 112947 w 255882"/>
                    <a:gd name="connsiteY65" fmla="*/ 226597 h 255676"/>
                    <a:gd name="connsiteX66" fmla="*/ 106622 w 255882"/>
                    <a:gd name="connsiteY66" fmla="*/ 230103 h 255676"/>
                    <a:gd name="connsiteX67" fmla="*/ 105041 w 255882"/>
                    <a:gd name="connsiteY67" fmla="*/ 232784 h 255676"/>
                    <a:gd name="connsiteX68" fmla="*/ 96380 w 255882"/>
                    <a:gd name="connsiteY68" fmla="*/ 247427 h 255676"/>
                    <a:gd name="connsiteX69" fmla="*/ 89849 w 255882"/>
                    <a:gd name="connsiteY69" fmla="*/ 250108 h 255676"/>
                    <a:gd name="connsiteX70" fmla="*/ 84555 w 255882"/>
                    <a:gd name="connsiteY70" fmla="*/ 248320 h 255676"/>
                    <a:gd name="connsiteX71" fmla="*/ 80981 w 255882"/>
                    <a:gd name="connsiteY71" fmla="*/ 241652 h 255676"/>
                    <a:gd name="connsiteX72" fmla="*/ 83249 w 255882"/>
                    <a:gd name="connsiteY72" fmla="*/ 222885 h 255676"/>
                    <a:gd name="connsiteX73" fmla="*/ 78094 w 255882"/>
                    <a:gd name="connsiteY73" fmla="*/ 214155 h 255676"/>
                    <a:gd name="connsiteX74" fmla="*/ 68538 w 255882"/>
                    <a:gd name="connsiteY74" fmla="*/ 214636 h 255676"/>
                    <a:gd name="connsiteX75" fmla="*/ 55133 w 255882"/>
                    <a:gd name="connsiteY75" fmla="*/ 224810 h 255676"/>
                    <a:gd name="connsiteX76" fmla="*/ 43240 w 255882"/>
                    <a:gd name="connsiteY76" fmla="*/ 224123 h 255676"/>
                    <a:gd name="connsiteX77" fmla="*/ 42209 w 255882"/>
                    <a:gd name="connsiteY77" fmla="*/ 223091 h 255676"/>
                    <a:gd name="connsiteX78" fmla="*/ 41178 w 255882"/>
                    <a:gd name="connsiteY78" fmla="*/ 214842 h 255676"/>
                    <a:gd name="connsiteX79" fmla="*/ 50115 w 255882"/>
                    <a:gd name="connsiteY79" fmla="*/ 198893 h 255676"/>
                    <a:gd name="connsiteX80" fmla="*/ 51627 w 255882"/>
                    <a:gd name="connsiteY80" fmla="*/ 194013 h 255676"/>
                    <a:gd name="connsiteX81" fmla="*/ 39597 w 255882"/>
                    <a:gd name="connsiteY81" fmla="*/ 185420 h 255676"/>
                    <a:gd name="connsiteX82" fmla="*/ 21105 w 255882"/>
                    <a:gd name="connsiteY82" fmla="*/ 190232 h 255676"/>
                    <a:gd name="connsiteX83" fmla="*/ 15193 w 255882"/>
                    <a:gd name="connsiteY83" fmla="*/ 188238 h 255676"/>
                    <a:gd name="connsiteX84" fmla="*/ 12237 w 255882"/>
                    <a:gd name="connsiteY84" fmla="*/ 183014 h 255676"/>
                    <a:gd name="connsiteX85" fmla="*/ 14230 w 255882"/>
                    <a:gd name="connsiteY85" fmla="*/ 175314 h 255676"/>
                    <a:gd name="connsiteX86" fmla="*/ 27910 w 255882"/>
                    <a:gd name="connsiteY86" fmla="*/ 164453 h 255676"/>
                    <a:gd name="connsiteX87" fmla="*/ 31554 w 255882"/>
                    <a:gd name="connsiteY87" fmla="*/ 153385 h 255676"/>
                    <a:gd name="connsiteX88" fmla="*/ 24198 w 255882"/>
                    <a:gd name="connsiteY88" fmla="*/ 147198 h 255676"/>
                    <a:gd name="connsiteX89" fmla="*/ 6943 w 255882"/>
                    <a:gd name="connsiteY89" fmla="*/ 144861 h 255676"/>
                    <a:gd name="connsiteX90" fmla="*/ 138 w 255882"/>
                    <a:gd name="connsiteY90" fmla="*/ 140049 h 255676"/>
                    <a:gd name="connsiteX91" fmla="*/ 0 w 255882"/>
                    <a:gd name="connsiteY91" fmla="*/ 131525 h 255676"/>
                    <a:gd name="connsiteX92" fmla="*/ 5019 w 255882"/>
                    <a:gd name="connsiteY92" fmla="*/ 127881 h 255676"/>
                    <a:gd name="connsiteX93" fmla="*/ 22617 w 255882"/>
                    <a:gd name="connsiteY93" fmla="*/ 122931 h 255676"/>
                    <a:gd name="connsiteX94" fmla="*/ 28667 w 255882"/>
                    <a:gd name="connsiteY94" fmla="*/ 116194 h 255676"/>
                    <a:gd name="connsiteX95" fmla="*/ 29010 w 255882"/>
                    <a:gd name="connsiteY95" fmla="*/ 113307 h 255676"/>
                    <a:gd name="connsiteX96" fmla="*/ 25229 w 255882"/>
                    <a:gd name="connsiteY96" fmla="*/ 106295 h 255676"/>
                    <a:gd name="connsiteX97" fmla="*/ 9281 w 255882"/>
                    <a:gd name="connsiteY97" fmla="*/ 96946 h 255676"/>
                    <a:gd name="connsiteX98" fmla="*/ 5843 w 255882"/>
                    <a:gd name="connsiteY98" fmla="*/ 88560 h 255676"/>
                    <a:gd name="connsiteX99" fmla="*/ 6187 w 255882"/>
                    <a:gd name="connsiteY99" fmla="*/ 87391 h 255676"/>
                    <a:gd name="connsiteX100" fmla="*/ 15261 w 255882"/>
                    <a:gd name="connsiteY100" fmla="*/ 81135 h 255676"/>
                    <a:gd name="connsiteX101" fmla="*/ 32173 w 255882"/>
                    <a:gd name="connsiteY101" fmla="*/ 83060 h 255676"/>
                    <a:gd name="connsiteX102" fmla="*/ 40834 w 255882"/>
                    <a:gd name="connsiteY102" fmla="*/ 79073 h 255676"/>
                    <a:gd name="connsiteX103" fmla="*/ 40147 w 255882"/>
                    <a:gd name="connsiteY103" fmla="*/ 67318 h 255676"/>
                    <a:gd name="connsiteX104" fmla="*/ 29629 w 255882"/>
                    <a:gd name="connsiteY104" fmla="*/ 53363 h 255676"/>
                    <a:gd name="connsiteX105" fmla="*/ 29629 w 255882"/>
                    <a:gd name="connsiteY105" fmla="*/ 45595 h 255676"/>
                    <a:gd name="connsiteX106" fmla="*/ 33066 w 255882"/>
                    <a:gd name="connsiteY106" fmla="*/ 41745 h 255676"/>
                    <a:gd name="connsiteX107" fmla="*/ 40422 w 255882"/>
                    <a:gd name="connsiteY107" fmla="*/ 40920 h 255676"/>
                    <a:gd name="connsiteX108" fmla="*/ 56027 w 255882"/>
                    <a:gd name="connsiteY108" fmla="*/ 49719 h 255676"/>
                    <a:gd name="connsiteX109" fmla="*/ 69982 w 255882"/>
                    <a:gd name="connsiteY109" fmla="*/ 45801 h 255676"/>
                    <a:gd name="connsiteX110" fmla="*/ 70325 w 255882"/>
                    <a:gd name="connsiteY110" fmla="*/ 39751 h 255676"/>
                    <a:gd name="connsiteX111" fmla="*/ 65788 w 255882"/>
                    <a:gd name="connsiteY111" fmla="*/ 22221 h 255676"/>
                    <a:gd name="connsiteX112" fmla="*/ 69088 w 255882"/>
                    <a:gd name="connsiteY112" fmla="*/ 14110 h 255676"/>
                    <a:gd name="connsiteX113" fmla="*/ 71632 w 255882"/>
                    <a:gd name="connsiteY113" fmla="*/ 12735 h 255676"/>
                    <a:gd name="connsiteX114" fmla="*/ 81118 w 255882"/>
                    <a:gd name="connsiteY114" fmla="*/ 15072 h 255676"/>
                    <a:gd name="connsiteX115" fmla="*/ 92049 w 255882"/>
                    <a:gd name="connsiteY115" fmla="*/ 28958 h 255676"/>
                    <a:gd name="connsiteX116" fmla="*/ 106966 w 255882"/>
                    <a:gd name="connsiteY116" fmla="*/ 28890 h 255676"/>
                    <a:gd name="connsiteX117" fmla="*/ 108754 w 255882"/>
                    <a:gd name="connsiteY117" fmla="*/ 22565 h 255676"/>
                    <a:gd name="connsiteX118" fmla="*/ 110953 w 255882"/>
                    <a:gd name="connsiteY118" fmla="*/ 6479 h 255676"/>
                    <a:gd name="connsiteX119" fmla="*/ 116934 w 255882"/>
                    <a:gd name="connsiteY119" fmla="*/ 292 h 255676"/>
                    <a:gd name="connsiteX120" fmla="*/ 122296 w 255882"/>
                    <a:gd name="connsiteY120" fmla="*/ 86 h 2556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255882" h="255676">
                      <a:moveTo>
                        <a:pt x="127864" y="81461"/>
                      </a:moveTo>
                      <a:cubicBezTo>
                        <a:pt x="102426" y="81461"/>
                        <a:pt x="81805" y="102082"/>
                        <a:pt x="81805" y="127520"/>
                      </a:cubicBezTo>
                      <a:cubicBezTo>
                        <a:pt x="81805" y="152958"/>
                        <a:pt x="102426" y="173579"/>
                        <a:pt x="127864" y="173579"/>
                      </a:cubicBezTo>
                      <a:cubicBezTo>
                        <a:pt x="153302" y="173579"/>
                        <a:pt x="173923" y="152958"/>
                        <a:pt x="173923" y="127520"/>
                      </a:cubicBezTo>
                      <a:cubicBezTo>
                        <a:pt x="173923" y="102082"/>
                        <a:pt x="153302" y="81461"/>
                        <a:pt x="127864" y="81461"/>
                      </a:cubicBezTo>
                      <a:close/>
                      <a:moveTo>
                        <a:pt x="122296" y="86"/>
                      </a:moveTo>
                      <a:cubicBezTo>
                        <a:pt x="124908" y="223"/>
                        <a:pt x="126696" y="1598"/>
                        <a:pt x="127383" y="4211"/>
                      </a:cubicBezTo>
                      <a:cubicBezTo>
                        <a:pt x="129033" y="10054"/>
                        <a:pt x="130752" y="15966"/>
                        <a:pt x="132401" y="21809"/>
                      </a:cubicBezTo>
                      <a:cubicBezTo>
                        <a:pt x="134120" y="27790"/>
                        <a:pt x="139070" y="30608"/>
                        <a:pt x="145188" y="29027"/>
                      </a:cubicBezTo>
                      <a:cubicBezTo>
                        <a:pt x="147181" y="28546"/>
                        <a:pt x="148350" y="27102"/>
                        <a:pt x="149312" y="25452"/>
                      </a:cubicBezTo>
                      <a:cubicBezTo>
                        <a:pt x="152475" y="20022"/>
                        <a:pt x="155706" y="14591"/>
                        <a:pt x="158937" y="9160"/>
                      </a:cubicBezTo>
                      <a:cubicBezTo>
                        <a:pt x="160999" y="5654"/>
                        <a:pt x="162786" y="4898"/>
                        <a:pt x="166705" y="5929"/>
                      </a:cubicBezTo>
                      <a:cubicBezTo>
                        <a:pt x="174542" y="7923"/>
                        <a:pt x="175573" y="9641"/>
                        <a:pt x="174404" y="18372"/>
                      </a:cubicBezTo>
                      <a:cubicBezTo>
                        <a:pt x="173717" y="23596"/>
                        <a:pt x="173098" y="28821"/>
                        <a:pt x="172479" y="34046"/>
                      </a:cubicBezTo>
                      <a:cubicBezTo>
                        <a:pt x="172410" y="34595"/>
                        <a:pt x="172410" y="35145"/>
                        <a:pt x="172479" y="35695"/>
                      </a:cubicBezTo>
                      <a:cubicBezTo>
                        <a:pt x="173373" y="41264"/>
                        <a:pt x="181828" y="45113"/>
                        <a:pt x="186434" y="41882"/>
                      </a:cubicBezTo>
                      <a:cubicBezTo>
                        <a:pt x="191659" y="38170"/>
                        <a:pt x="196677" y="34252"/>
                        <a:pt x="201764" y="30402"/>
                      </a:cubicBezTo>
                      <a:cubicBezTo>
                        <a:pt x="205476" y="27584"/>
                        <a:pt x="207333" y="27652"/>
                        <a:pt x="211045" y="30540"/>
                      </a:cubicBezTo>
                      <a:cubicBezTo>
                        <a:pt x="211526" y="30952"/>
                        <a:pt x="212007" y="31296"/>
                        <a:pt x="212488" y="31777"/>
                      </a:cubicBezTo>
                      <a:cubicBezTo>
                        <a:pt x="216819" y="35902"/>
                        <a:pt x="217025" y="37139"/>
                        <a:pt x="214069" y="42364"/>
                      </a:cubicBezTo>
                      <a:cubicBezTo>
                        <a:pt x="211251" y="47382"/>
                        <a:pt x="208570" y="52469"/>
                        <a:pt x="205614" y="57418"/>
                      </a:cubicBezTo>
                      <a:cubicBezTo>
                        <a:pt x="203483" y="61062"/>
                        <a:pt x="204445" y="64087"/>
                        <a:pt x="206783" y="67180"/>
                      </a:cubicBezTo>
                      <a:cubicBezTo>
                        <a:pt x="209120" y="70274"/>
                        <a:pt x="211801" y="71786"/>
                        <a:pt x="215719" y="70755"/>
                      </a:cubicBezTo>
                      <a:cubicBezTo>
                        <a:pt x="221769" y="69174"/>
                        <a:pt x="227818" y="67661"/>
                        <a:pt x="233799" y="66011"/>
                      </a:cubicBezTo>
                      <a:cubicBezTo>
                        <a:pt x="237649" y="64980"/>
                        <a:pt x="239367" y="65599"/>
                        <a:pt x="241498" y="68967"/>
                      </a:cubicBezTo>
                      <a:cubicBezTo>
                        <a:pt x="242461" y="70411"/>
                        <a:pt x="243286" y="71923"/>
                        <a:pt x="243836" y="73573"/>
                      </a:cubicBezTo>
                      <a:cubicBezTo>
                        <a:pt x="244867" y="76529"/>
                        <a:pt x="244385" y="78385"/>
                        <a:pt x="241911" y="80379"/>
                      </a:cubicBezTo>
                      <a:cubicBezTo>
                        <a:pt x="236755" y="84504"/>
                        <a:pt x="231668" y="88628"/>
                        <a:pt x="226443" y="92684"/>
                      </a:cubicBezTo>
                      <a:cubicBezTo>
                        <a:pt x="223831" y="94678"/>
                        <a:pt x="223144" y="97152"/>
                        <a:pt x="223694" y="100177"/>
                      </a:cubicBezTo>
                      <a:cubicBezTo>
                        <a:pt x="223900" y="101208"/>
                        <a:pt x="224244" y="102171"/>
                        <a:pt x="224519" y="103202"/>
                      </a:cubicBezTo>
                      <a:cubicBezTo>
                        <a:pt x="225412" y="106433"/>
                        <a:pt x="227543" y="108220"/>
                        <a:pt x="230843" y="108633"/>
                      </a:cubicBezTo>
                      <a:cubicBezTo>
                        <a:pt x="237099" y="109458"/>
                        <a:pt x="243354" y="110351"/>
                        <a:pt x="249541" y="111176"/>
                      </a:cubicBezTo>
                      <a:cubicBezTo>
                        <a:pt x="253254" y="111657"/>
                        <a:pt x="255178" y="113445"/>
                        <a:pt x="255591" y="117157"/>
                      </a:cubicBezTo>
                      <a:cubicBezTo>
                        <a:pt x="255797" y="118944"/>
                        <a:pt x="256003" y="120732"/>
                        <a:pt x="255797" y="122519"/>
                      </a:cubicBezTo>
                      <a:cubicBezTo>
                        <a:pt x="255453" y="125337"/>
                        <a:pt x="254010" y="126919"/>
                        <a:pt x="251398" y="127675"/>
                      </a:cubicBezTo>
                      <a:cubicBezTo>
                        <a:pt x="245554" y="129325"/>
                        <a:pt x="239642" y="130974"/>
                        <a:pt x="233799" y="132693"/>
                      </a:cubicBezTo>
                      <a:cubicBezTo>
                        <a:pt x="228093" y="134343"/>
                        <a:pt x="225481" y="138674"/>
                        <a:pt x="226650" y="144586"/>
                      </a:cubicBezTo>
                      <a:cubicBezTo>
                        <a:pt x="227062" y="146854"/>
                        <a:pt x="228368" y="148298"/>
                        <a:pt x="230293" y="149398"/>
                      </a:cubicBezTo>
                      <a:cubicBezTo>
                        <a:pt x="235655" y="152560"/>
                        <a:pt x="241017" y="155722"/>
                        <a:pt x="246448" y="158884"/>
                      </a:cubicBezTo>
                      <a:cubicBezTo>
                        <a:pt x="250435" y="161222"/>
                        <a:pt x="251054" y="162597"/>
                        <a:pt x="249954" y="167065"/>
                      </a:cubicBezTo>
                      <a:cubicBezTo>
                        <a:pt x="249885" y="167340"/>
                        <a:pt x="249885" y="167615"/>
                        <a:pt x="249816" y="167890"/>
                      </a:cubicBezTo>
                      <a:cubicBezTo>
                        <a:pt x="248166" y="173321"/>
                        <a:pt x="246310" y="176002"/>
                        <a:pt x="240123" y="174833"/>
                      </a:cubicBezTo>
                      <a:cubicBezTo>
                        <a:pt x="234555" y="173733"/>
                        <a:pt x="228849" y="173527"/>
                        <a:pt x="223212" y="172702"/>
                      </a:cubicBezTo>
                      <a:cubicBezTo>
                        <a:pt x="219225" y="172152"/>
                        <a:pt x="216613" y="173733"/>
                        <a:pt x="214688" y="177102"/>
                      </a:cubicBezTo>
                      <a:cubicBezTo>
                        <a:pt x="212695" y="180539"/>
                        <a:pt x="211801" y="183770"/>
                        <a:pt x="214551" y="187276"/>
                      </a:cubicBezTo>
                      <a:cubicBezTo>
                        <a:pt x="218263" y="192019"/>
                        <a:pt x="221838" y="196900"/>
                        <a:pt x="225481" y="201712"/>
                      </a:cubicBezTo>
                      <a:cubicBezTo>
                        <a:pt x="228506" y="205630"/>
                        <a:pt x="228506" y="207212"/>
                        <a:pt x="225481" y="211130"/>
                      </a:cubicBezTo>
                      <a:cubicBezTo>
                        <a:pt x="225343" y="211267"/>
                        <a:pt x="225206" y="211474"/>
                        <a:pt x="225068" y="211611"/>
                      </a:cubicBezTo>
                      <a:cubicBezTo>
                        <a:pt x="221081" y="215873"/>
                        <a:pt x="219500" y="217729"/>
                        <a:pt x="213245" y="213948"/>
                      </a:cubicBezTo>
                      <a:cubicBezTo>
                        <a:pt x="208432" y="211061"/>
                        <a:pt x="203345" y="208586"/>
                        <a:pt x="198602" y="205699"/>
                      </a:cubicBezTo>
                      <a:cubicBezTo>
                        <a:pt x="194684" y="203362"/>
                        <a:pt x="191659" y="204737"/>
                        <a:pt x="188565" y="207143"/>
                      </a:cubicBezTo>
                      <a:cubicBezTo>
                        <a:pt x="185472" y="209480"/>
                        <a:pt x="184234" y="212299"/>
                        <a:pt x="185334" y="216217"/>
                      </a:cubicBezTo>
                      <a:cubicBezTo>
                        <a:pt x="187053" y="222267"/>
                        <a:pt x="188565" y="228385"/>
                        <a:pt x="190078" y="234503"/>
                      </a:cubicBezTo>
                      <a:cubicBezTo>
                        <a:pt x="190903" y="237803"/>
                        <a:pt x="190215" y="239590"/>
                        <a:pt x="187397" y="241377"/>
                      </a:cubicBezTo>
                      <a:cubicBezTo>
                        <a:pt x="185884" y="242340"/>
                        <a:pt x="184303" y="243233"/>
                        <a:pt x="182585" y="243852"/>
                      </a:cubicBezTo>
                      <a:cubicBezTo>
                        <a:pt x="179560" y="244952"/>
                        <a:pt x="177360" y="244402"/>
                        <a:pt x="175366" y="241859"/>
                      </a:cubicBezTo>
                      <a:cubicBezTo>
                        <a:pt x="171585" y="237115"/>
                        <a:pt x="167805" y="232303"/>
                        <a:pt x="164024" y="227491"/>
                      </a:cubicBezTo>
                      <a:cubicBezTo>
                        <a:pt x="160380" y="222954"/>
                        <a:pt x="153781" y="222335"/>
                        <a:pt x="149381" y="226254"/>
                      </a:cubicBezTo>
                      <a:cubicBezTo>
                        <a:pt x="148213" y="227285"/>
                        <a:pt x="147663" y="228591"/>
                        <a:pt x="147456" y="230103"/>
                      </a:cubicBezTo>
                      <a:cubicBezTo>
                        <a:pt x="146563" y="236428"/>
                        <a:pt x="145532" y="242683"/>
                        <a:pt x="144844" y="249008"/>
                      </a:cubicBezTo>
                      <a:cubicBezTo>
                        <a:pt x="144432" y="252308"/>
                        <a:pt x="143126" y="254645"/>
                        <a:pt x="139895" y="255676"/>
                      </a:cubicBezTo>
                      <a:cubicBezTo>
                        <a:pt x="137145" y="255676"/>
                        <a:pt x="134326" y="255676"/>
                        <a:pt x="131577" y="255676"/>
                      </a:cubicBezTo>
                      <a:cubicBezTo>
                        <a:pt x="129652" y="254507"/>
                        <a:pt x="128552" y="252789"/>
                        <a:pt x="127933" y="250589"/>
                      </a:cubicBezTo>
                      <a:cubicBezTo>
                        <a:pt x="126283" y="244540"/>
                        <a:pt x="124427" y="238490"/>
                        <a:pt x="122777" y="232372"/>
                      </a:cubicBezTo>
                      <a:cubicBezTo>
                        <a:pt x="121884" y="229141"/>
                        <a:pt x="119890" y="227422"/>
                        <a:pt x="116659" y="227010"/>
                      </a:cubicBezTo>
                      <a:cubicBezTo>
                        <a:pt x="115422" y="226872"/>
                        <a:pt x="114184" y="226666"/>
                        <a:pt x="112947" y="226597"/>
                      </a:cubicBezTo>
                      <a:cubicBezTo>
                        <a:pt x="110060" y="226391"/>
                        <a:pt x="108066" y="227697"/>
                        <a:pt x="106622" y="230103"/>
                      </a:cubicBezTo>
                      <a:cubicBezTo>
                        <a:pt x="106072" y="230997"/>
                        <a:pt x="105591" y="231891"/>
                        <a:pt x="105041" y="232784"/>
                      </a:cubicBezTo>
                      <a:cubicBezTo>
                        <a:pt x="102154" y="237665"/>
                        <a:pt x="99335" y="242615"/>
                        <a:pt x="96380" y="247427"/>
                      </a:cubicBezTo>
                      <a:cubicBezTo>
                        <a:pt x="94798" y="250108"/>
                        <a:pt x="92873" y="250795"/>
                        <a:pt x="89849" y="250108"/>
                      </a:cubicBezTo>
                      <a:cubicBezTo>
                        <a:pt x="87993" y="249695"/>
                        <a:pt x="86274" y="249077"/>
                        <a:pt x="84555" y="248320"/>
                      </a:cubicBezTo>
                      <a:cubicBezTo>
                        <a:pt x="81531" y="246877"/>
                        <a:pt x="80568" y="245021"/>
                        <a:pt x="80981" y="241652"/>
                      </a:cubicBezTo>
                      <a:cubicBezTo>
                        <a:pt x="81737" y="235397"/>
                        <a:pt x="82356" y="229141"/>
                        <a:pt x="83249" y="222885"/>
                      </a:cubicBezTo>
                      <a:cubicBezTo>
                        <a:pt x="83868" y="218486"/>
                        <a:pt x="81531" y="216080"/>
                        <a:pt x="78094" y="214155"/>
                      </a:cubicBezTo>
                      <a:cubicBezTo>
                        <a:pt x="74725" y="212299"/>
                        <a:pt x="71700" y="212024"/>
                        <a:pt x="68538" y="214636"/>
                      </a:cubicBezTo>
                      <a:cubicBezTo>
                        <a:pt x="64139" y="218142"/>
                        <a:pt x="59533" y="221373"/>
                        <a:pt x="55133" y="224810"/>
                      </a:cubicBezTo>
                      <a:cubicBezTo>
                        <a:pt x="50665" y="228316"/>
                        <a:pt x="48740" y="229072"/>
                        <a:pt x="43240" y="224123"/>
                      </a:cubicBezTo>
                      <a:cubicBezTo>
                        <a:pt x="42897" y="223779"/>
                        <a:pt x="42553" y="223435"/>
                        <a:pt x="42209" y="223091"/>
                      </a:cubicBezTo>
                      <a:cubicBezTo>
                        <a:pt x="39528" y="220342"/>
                        <a:pt x="39253" y="218211"/>
                        <a:pt x="41178" y="214842"/>
                      </a:cubicBezTo>
                      <a:cubicBezTo>
                        <a:pt x="44134" y="209549"/>
                        <a:pt x="47159" y="204187"/>
                        <a:pt x="50115" y="198893"/>
                      </a:cubicBezTo>
                      <a:cubicBezTo>
                        <a:pt x="50940" y="197381"/>
                        <a:pt x="51833" y="195869"/>
                        <a:pt x="51627" y="194013"/>
                      </a:cubicBezTo>
                      <a:cubicBezTo>
                        <a:pt x="51146" y="188444"/>
                        <a:pt x="44959" y="184045"/>
                        <a:pt x="39597" y="185420"/>
                      </a:cubicBezTo>
                      <a:cubicBezTo>
                        <a:pt x="33410" y="187001"/>
                        <a:pt x="27223" y="188582"/>
                        <a:pt x="21105" y="190232"/>
                      </a:cubicBezTo>
                      <a:cubicBezTo>
                        <a:pt x="18630" y="190919"/>
                        <a:pt x="16774" y="190163"/>
                        <a:pt x="15193" y="188238"/>
                      </a:cubicBezTo>
                      <a:cubicBezTo>
                        <a:pt x="13887" y="186657"/>
                        <a:pt x="13062" y="184870"/>
                        <a:pt x="12237" y="183014"/>
                      </a:cubicBezTo>
                      <a:cubicBezTo>
                        <a:pt x="10862" y="179783"/>
                        <a:pt x="11481" y="177445"/>
                        <a:pt x="14230" y="175314"/>
                      </a:cubicBezTo>
                      <a:cubicBezTo>
                        <a:pt x="18767" y="171671"/>
                        <a:pt x="23373" y="168096"/>
                        <a:pt x="27910" y="164453"/>
                      </a:cubicBezTo>
                      <a:cubicBezTo>
                        <a:pt x="32722" y="160741"/>
                        <a:pt x="33135" y="159159"/>
                        <a:pt x="31554" y="153385"/>
                      </a:cubicBezTo>
                      <a:cubicBezTo>
                        <a:pt x="30454" y="149604"/>
                        <a:pt x="28185" y="147611"/>
                        <a:pt x="24198" y="147198"/>
                      </a:cubicBezTo>
                      <a:cubicBezTo>
                        <a:pt x="18424" y="146579"/>
                        <a:pt x="12718" y="145479"/>
                        <a:pt x="6943" y="144861"/>
                      </a:cubicBezTo>
                      <a:cubicBezTo>
                        <a:pt x="3644" y="144517"/>
                        <a:pt x="1306" y="143211"/>
                        <a:pt x="138" y="140049"/>
                      </a:cubicBezTo>
                      <a:cubicBezTo>
                        <a:pt x="0" y="137093"/>
                        <a:pt x="0" y="134343"/>
                        <a:pt x="0" y="131525"/>
                      </a:cubicBezTo>
                      <a:cubicBezTo>
                        <a:pt x="1100" y="129462"/>
                        <a:pt x="2819" y="128431"/>
                        <a:pt x="5019" y="127881"/>
                      </a:cubicBezTo>
                      <a:cubicBezTo>
                        <a:pt x="10931" y="126300"/>
                        <a:pt x="16705" y="124513"/>
                        <a:pt x="22617" y="122931"/>
                      </a:cubicBezTo>
                      <a:cubicBezTo>
                        <a:pt x="26192" y="121969"/>
                        <a:pt x="28323" y="119975"/>
                        <a:pt x="28667" y="116194"/>
                      </a:cubicBezTo>
                      <a:cubicBezTo>
                        <a:pt x="28735" y="115232"/>
                        <a:pt x="28873" y="114270"/>
                        <a:pt x="29010" y="113307"/>
                      </a:cubicBezTo>
                      <a:cubicBezTo>
                        <a:pt x="29354" y="110076"/>
                        <a:pt x="27910" y="107876"/>
                        <a:pt x="25229" y="106295"/>
                      </a:cubicBezTo>
                      <a:cubicBezTo>
                        <a:pt x="19867" y="103202"/>
                        <a:pt x="14574" y="100040"/>
                        <a:pt x="9281" y="96946"/>
                      </a:cubicBezTo>
                      <a:cubicBezTo>
                        <a:pt x="5362" y="94678"/>
                        <a:pt x="4675" y="92959"/>
                        <a:pt x="5843" y="88560"/>
                      </a:cubicBezTo>
                      <a:cubicBezTo>
                        <a:pt x="5981" y="88147"/>
                        <a:pt x="6050" y="87735"/>
                        <a:pt x="6187" y="87391"/>
                      </a:cubicBezTo>
                      <a:cubicBezTo>
                        <a:pt x="7906" y="81685"/>
                        <a:pt x="9418" y="80585"/>
                        <a:pt x="15261" y="81135"/>
                      </a:cubicBezTo>
                      <a:cubicBezTo>
                        <a:pt x="20898" y="81685"/>
                        <a:pt x="26535" y="82304"/>
                        <a:pt x="32173" y="83060"/>
                      </a:cubicBezTo>
                      <a:cubicBezTo>
                        <a:pt x="36641" y="83610"/>
                        <a:pt x="38566" y="82854"/>
                        <a:pt x="40834" y="79073"/>
                      </a:cubicBezTo>
                      <a:cubicBezTo>
                        <a:pt x="44065" y="73848"/>
                        <a:pt x="43928" y="72198"/>
                        <a:pt x="40147" y="67318"/>
                      </a:cubicBezTo>
                      <a:cubicBezTo>
                        <a:pt x="36572" y="62712"/>
                        <a:pt x="33066" y="58037"/>
                        <a:pt x="29629" y="53363"/>
                      </a:cubicBezTo>
                      <a:cubicBezTo>
                        <a:pt x="27567" y="50613"/>
                        <a:pt x="27567" y="48344"/>
                        <a:pt x="29629" y="45595"/>
                      </a:cubicBezTo>
                      <a:cubicBezTo>
                        <a:pt x="30660" y="44220"/>
                        <a:pt x="31760" y="42845"/>
                        <a:pt x="33066" y="41745"/>
                      </a:cubicBezTo>
                      <a:cubicBezTo>
                        <a:pt x="35678" y="39545"/>
                        <a:pt x="37466" y="39270"/>
                        <a:pt x="40422" y="40920"/>
                      </a:cubicBezTo>
                      <a:cubicBezTo>
                        <a:pt x="45646" y="43807"/>
                        <a:pt x="51008" y="46488"/>
                        <a:pt x="56027" y="49719"/>
                      </a:cubicBezTo>
                      <a:cubicBezTo>
                        <a:pt x="61801" y="53431"/>
                        <a:pt x="65788" y="50957"/>
                        <a:pt x="69982" y="45801"/>
                      </a:cubicBezTo>
                      <a:cubicBezTo>
                        <a:pt x="71357" y="44082"/>
                        <a:pt x="70875" y="41814"/>
                        <a:pt x="70325" y="39751"/>
                      </a:cubicBezTo>
                      <a:cubicBezTo>
                        <a:pt x="68813" y="33908"/>
                        <a:pt x="67301" y="28065"/>
                        <a:pt x="65788" y="22221"/>
                      </a:cubicBezTo>
                      <a:cubicBezTo>
                        <a:pt x="64688" y="18028"/>
                        <a:pt x="65376" y="16309"/>
                        <a:pt x="69088" y="14110"/>
                      </a:cubicBezTo>
                      <a:cubicBezTo>
                        <a:pt x="69913" y="13628"/>
                        <a:pt x="70738" y="13147"/>
                        <a:pt x="71632" y="12735"/>
                      </a:cubicBezTo>
                      <a:cubicBezTo>
                        <a:pt x="76100" y="10672"/>
                        <a:pt x="78094" y="11154"/>
                        <a:pt x="81118" y="15072"/>
                      </a:cubicBezTo>
                      <a:cubicBezTo>
                        <a:pt x="84762" y="19678"/>
                        <a:pt x="88405" y="24353"/>
                        <a:pt x="92049" y="28958"/>
                      </a:cubicBezTo>
                      <a:cubicBezTo>
                        <a:pt x="95486" y="33221"/>
                        <a:pt x="103529" y="33221"/>
                        <a:pt x="106966" y="28890"/>
                      </a:cubicBezTo>
                      <a:cubicBezTo>
                        <a:pt x="108410" y="27034"/>
                        <a:pt x="108410" y="24696"/>
                        <a:pt x="108754" y="22565"/>
                      </a:cubicBezTo>
                      <a:cubicBezTo>
                        <a:pt x="109578" y="17203"/>
                        <a:pt x="110266" y="11841"/>
                        <a:pt x="110953" y="6479"/>
                      </a:cubicBezTo>
                      <a:cubicBezTo>
                        <a:pt x="111503" y="2217"/>
                        <a:pt x="112672" y="1048"/>
                        <a:pt x="116934" y="292"/>
                      </a:cubicBezTo>
                      <a:cubicBezTo>
                        <a:pt x="118721" y="-52"/>
                        <a:pt x="120509" y="-52"/>
                        <a:pt x="122296" y="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66" name="Picture 8" descr="industrial centre">
            <a:extLst>
              <a:ext uri="{FF2B5EF4-FFF2-40B4-BE49-F238E27FC236}">
                <a16:creationId xmlns:a16="http://schemas.microsoft.com/office/drawing/2014/main" id="{48EFED48-CB56-4104-89E9-1D5395348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093" y="266871"/>
            <a:ext cx="2121283" cy="42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polytechnic university icon的圖片搜尋結果">
            <a:extLst>
              <a:ext uri="{FF2B5EF4-FFF2-40B4-BE49-F238E27FC236}">
                <a16:creationId xmlns:a16="http://schemas.microsoft.com/office/drawing/2014/main" id="{A037CA8A-E812-4487-98B3-C3AB394E2D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14"/>
          <a:stretch/>
        </p:blipFill>
        <p:spPr bwMode="auto">
          <a:xfrm>
            <a:off x="3264052" y="179266"/>
            <a:ext cx="2671011" cy="64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" descr="hkpolyu logo的圖片搜尋結果">
            <a:extLst>
              <a:ext uri="{FF2B5EF4-FFF2-40B4-BE49-F238E27FC236}">
                <a16:creationId xmlns:a16="http://schemas.microsoft.com/office/drawing/2014/main" id="{37B12A80-E51C-44DD-97F7-029911C935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582"/>
          <a:stretch/>
        </p:blipFill>
        <p:spPr bwMode="auto">
          <a:xfrm>
            <a:off x="2554759" y="186150"/>
            <a:ext cx="674648" cy="63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535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DFE08-D1A3-4890-B395-3D514078D9E9}"/>
              </a:ext>
            </a:extLst>
          </p:cNvPr>
          <p:cNvSpPr txBox="1"/>
          <p:nvPr/>
        </p:nvSpPr>
        <p:spPr>
          <a:xfrm>
            <a:off x="1301486" y="693743"/>
            <a:ext cx="883188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HK" altLang="ko-KR" sz="5400" dirty="0">
                <a:latin typeface="+mj-lt"/>
                <a:cs typeface="Arial" pitchFamily="34" charset="0"/>
              </a:rPr>
              <a:t>Task 3: Pick and Place</a:t>
            </a:r>
            <a:endParaRPr lang="ko-KR" altLang="en-US" sz="5400" dirty="0">
              <a:latin typeface="+mj-lt"/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20FA10F-7FCB-43DE-96B0-D7E714E39E27}"/>
              </a:ext>
            </a:extLst>
          </p:cNvPr>
          <p:cNvGrpSpPr/>
          <p:nvPr/>
        </p:nvGrpSpPr>
        <p:grpSpPr>
          <a:xfrm>
            <a:off x="5160204" y="2404637"/>
            <a:ext cx="2926080" cy="802462"/>
            <a:chOff x="5090630" y="1321272"/>
            <a:chExt cx="2926080" cy="80246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4FFD1C-1E78-4C7E-91CD-036775A46713}"/>
                </a:ext>
              </a:extLst>
            </p:cNvPr>
            <p:cNvSpPr txBox="1"/>
            <p:nvPr/>
          </p:nvSpPr>
          <p:spPr>
            <a:xfrm>
              <a:off x="5090630" y="1321272"/>
              <a:ext cx="2926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1FE2348-B5E7-4335-8186-1BD3A0AFC643}"/>
                </a:ext>
              </a:extLst>
            </p:cNvPr>
            <p:cNvSpPr txBox="1"/>
            <p:nvPr/>
          </p:nvSpPr>
          <p:spPr>
            <a:xfrm>
              <a:off x="5090630" y="1846735"/>
              <a:ext cx="292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824E17-823F-4669-88CB-CDC58E6E3D6B}"/>
              </a:ext>
            </a:extLst>
          </p:cNvPr>
          <p:cNvSpPr txBox="1"/>
          <p:nvPr/>
        </p:nvSpPr>
        <p:spPr>
          <a:xfrm>
            <a:off x="8511695" y="2930100"/>
            <a:ext cx="292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EEF4C6A-A8CB-4E0B-B97D-49558CA9FB8D}"/>
              </a:ext>
            </a:extLst>
          </p:cNvPr>
          <p:cNvGrpSpPr/>
          <p:nvPr/>
        </p:nvGrpSpPr>
        <p:grpSpPr>
          <a:xfrm>
            <a:off x="10105956" y="693743"/>
            <a:ext cx="1569116" cy="1275475"/>
            <a:chOff x="2939995" y="933055"/>
            <a:chExt cx="3043588" cy="247401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D4F64DD-414B-4E5D-BE4D-3A1DD0EB8475}"/>
                </a:ext>
              </a:extLst>
            </p:cNvPr>
            <p:cNvGrpSpPr/>
            <p:nvPr/>
          </p:nvGrpSpPr>
          <p:grpSpPr>
            <a:xfrm rot="3017773">
              <a:off x="5584718" y="1817122"/>
              <a:ext cx="469873" cy="327856"/>
              <a:chOff x="5405974" y="1533288"/>
              <a:chExt cx="608646" cy="424685"/>
            </a:xfrm>
          </p:grpSpPr>
          <p:sp>
            <p:nvSpPr>
              <p:cNvPr id="61" name="Trapezoid 60">
                <a:extLst>
                  <a:ext uri="{FF2B5EF4-FFF2-40B4-BE49-F238E27FC236}">
                    <a16:creationId xmlns:a16="http://schemas.microsoft.com/office/drawing/2014/main" id="{8FDCDFE1-6D5E-4726-912B-631328318B15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rapezoid 61">
                <a:extLst>
                  <a:ext uri="{FF2B5EF4-FFF2-40B4-BE49-F238E27FC236}">
                    <a16:creationId xmlns:a16="http://schemas.microsoft.com/office/drawing/2014/main" id="{95FE98AD-B72E-4CA2-BA76-1320CADE1E99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rapezoid 62">
                <a:extLst>
                  <a:ext uri="{FF2B5EF4-FFF2-40B4-BE49-F238E27FC236}">
                    <a16:creationId xmlns:a16="http://schemas.microsoft.com/office/drawing/2014/main" id="{6179C6FA-E3C2-41FD-9640-5E52DB05FBC9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rapezoid 63">
                <a:extLst>
                  <a:ext uri="{FF2B5EF4-FFF2-40B4-BE49-F238E27FC236}">
                    <a16:creationId xmlns:a16="http://schemas.microsoft.com/office/drawing/2014/main" id="{92BF9FE4-A5A8-41E9-9A9C-6639C196E405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rapezoid 64">
                <a:extLst>
                  <a:ext uri="{FF2B5EF4-FFF2-40B4-BE49-F238E27FC236}">
                    <a16:creationId xmlns:a16="http://schemas.microsoft.com/office/drawing/2014/main" id="{49E14071-98BC-42D7-AC41-D52A40293E5C}"/>
                  </a:ext>
                </a:extLst>
              </p:cNvPr>
              <p:cNvSpPr/>
              <p:nvPr/>
            </p:nvSpPr>
            <p:spPr>
              <a:xfrm rot="8867088" flipH="1">
                <a:off x="5921123" y="1778027"/>
                <a:ext cx="93497" cy="179946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9B3B44E-0574-4123-82E7-6D2F8A1B74CE}"/>
                </a:ext>
              </a:extLst>
            </p:cNvPr>
            <p:cNvGrpSpPr/>
            <p:nvPr/>
          </p:nvGrpSpPr>
          <p:grpSpPr>
            <a:xfrm rot="18490567" flipH="1">
              <a:off x="5363387" y="1800598"/>
              <a:ext cx="471722" cy="328072"/>
              <a:chOff x="5405974" y="1533288"/>
              <a:chExt cx="611040" cy="424965"/>
            </a:xfrm>
          </p:grpSpPr>
          <p:sp>
            <p:nvSpPr>
              <p:cNvPr id="56" name="Trapezoid 55">
                <a:extLst>
                  <a:ext uri="{FF2B5EF4-FFF2-40B4-BE49-F238E27FC236}">
                    <a16:creationId xmlns:a16="http://schemas.microsoft.com/office/drawing/2014/main" id="{1DBF7390-0A64-485E-A47A-054D04BA78E0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Trapezoid 56">
                <a:extLst>
                  <a:ext uri="{FF2B5EF4-FFF2-40B4-BE49-F238E27FC236}">
                    <a16:creationId xmlns:a16="http://schemas.microsoft.com/office/drawing/2014/main" id="{3673B226-0D4B-4867-9DE8-1B530194E6BD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rapezoid 57">
                <a:extLst>
                  <a:ext uri="{FF2B5EF4-FFF2-40B4-BE49-F238E27FC236}">
                    <a16:creationId xmlns:a16="http://schemas.microsoft.com/office/drawing/2014/main" id="{9FD87ECF-52DC-41B6-B756-F92F1E5A7DE5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rapezoid 58">
                <a:extLst>
                  <a:ext uri="{FF2B5EF4-FFF2-40B4-BE49-F238E27FC236}">
                    <a16:creationId xmlns:a16="http://schemas.microsoft.com/office/drawing/2014/main" id="{FAD34AC1-688B-4729-B459-835D9A599F79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rapezoid 59">
                <a:extLst>
                  <a:ext uri="{FF2B5EF4-FFF2-40B4-BE49-F238E27FC236}">
                    <a16:creationId xmlns:a16="http://schemas.microsoft.com/office/drawing/2014/main" id="{4B851A36-2CFA-4498-AF9B-CED824E694AF}"/>
                  </a:ext>
                </a:extLst>
              </p:cNvPr>
              <p:cNvSpPr/>
              <p:nvPr/>
            </p:nvSpPr>
            <p:spPr>
              <a:xfrm rot="8867088" flipH="1">
                <a:off x="5923517" y="1775373"/>
                <a:ext cx="93497" cy="182880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28F2F7B-717F-4D16-B9AA-F541DBA37C6F}"/>
                </a:ext>
              </a:extLst>
            </p:cNvPr>
            <p:cNvGrpSpPr/>
            <p:nvPr/>
          </p:nvGrpSpPr>
          <p:grpSpPr>
            <a:xfrm>
              <a:off x="2939995" y="933055"/>
              <a:ext cx="2881564" cy="2474019"/>
              <a:chOff x="2939995" y="732089"/>
              <a:chExt cx="2881564" cy="2474019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4915C063-9B29-4A36-BF80-66DA201ED145}"/>
                  </a:ext>
                </a:extLst>
              </p:cNvPr>
              <p:cNvGrpSpPr/>
              <p:nvPr/>
            </p:nvGrpSpPr>
            <p:grpSpPr>
              <a:xfrm rot="7898637">
                <a:off x="5214392" y="799382"/>
                <a:ext cx="344525" cy="861967"/>
                <a:chOff x="4130248" y="650162"/>
                <a:chExt cx="502279" cy="1664988"/>
              </a:xfrm>
              <a:solidFill>
                <a:schemeClr val="accent2"/>
              </a:solidFill>
            </p:grpSpPr>
            <p:sp>
              <p:nvSpPr>
                <p:cNvPr id="54" name="Trapezoid 53">
                  <a:extLst>
                    <a:ext uri="{FF2B5EF4-FFF2-40B4-BE49-F238E27FC236}">
                      <a16:creationId xmlns:a16="http://schemas.microsoft.com/office/drawing/2014/main" id="{B3F5B452-BE33-4558-BA0C-4D95933443EC}"/>
                    </a:ext>
                  </a:extLst>
                </p:cNvPr>
                <p:cNvSpPr/>
                <p:nvPr/>
              </p:nvSpPr>
              <p:spPr>
                <a:xfrm>
                  <a:off x="4130248" y="650162"/>
                  <a:ext cx="502273" cy="1664988"/>
                </a:xfrm>
                <a:prstGeom prst="trapezoid">
                  <a:avLst>
                    <a:gd name="adj" fmla="val 9168"/>
                  </a:avLst>
                </a:prstGeom>
                <a:grp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Trapezoid 94">
                  <a:extLst>
                    <a:ext uri="{FF2B5EF4-FFF2-40B4-BE49-F238E27FC236}">
                      <a16:creationId xmlns:a16="http://schemas.microsoft.com/office/drawing/2014/main" id="{B384F4E1-BEC9-4FCC-887D-62263EC86EAF}"/>
                    </a:ext>
                  </a:extLst>
                </p:cNvPr>
                <p:cNvSpPr/>
                <p:nvPr/>
              </p:nvSpPr>
              <p:spPr>
                <a:xfrm>
                  <a:off x="4449648" y="650162"/>
                  <a:ext cx="182879" cy="1664988"/>
                </a:xfrm>
                <a:custGeom>
                  <a:avLst/>
                  <a:gdLst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82880 w 182880"/>
                    <a:gd name="connsiteY2" fmla="*/ 0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0540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68965 w 182880"/>
                    <a:gd name="connsiteY2" fmla="*/ 6157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3619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880" h="1664988">
                      <a:moveTo>
                        <a:pt x="0" y="1664988"/>
                      </a:moveTo>
                      <a:lnTo>
                        <a:pt x="0" y="0"/>
                      </a:lnTo>
                      <a:lnTo>
                        <a:pt x="133619" y="3079"/>
                      </a:lnTo>
                      <a:lnTo>
                        <a:pt x="182880" y="1664988"/>
                      </a:lnTo>
                      <a:lnTo>
                        <a:pt x="0" y="1664988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A7FE4F6-A1B3-4F68-8371-BD7070FC4E70}"/>
                  </a:ext>
                </a:extLst>
              </p:cNvPr>
              <p:cNvGrpSpPr/>
              <p:nvPr/>
            </p:nvGrpSpPr>
            <p:grpSpPr>
              <a:xfrm rot="15664019">
                <a:off x="4239241" y="545571"/>
                <a:ext cx="414152" cy="1446605"/>
                <a:chOff x="391499" y="630207"/>
                <a:chExt cx="531849" cy="1593194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72F3B866-8127-45D2-970C-2C8E8A26B3A4}"/>
                    </a:ext>
                  </a:extLst>
                </p:cNvPr>
                <p:cNvSpPr/>
                <p:nvPr/>
              </p:nvSpPr>
              <p:spPr>
                <a:xfrm rot="20495611">
                  <a:off x="400454" y="630207"/>
                  <a:ext cx="522894" cy="153914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" name="Rectangle: Rounded Corners 52">
                  <a:extLst>
                    <a:ext uri="{FF2B5EF4-FFF2-40B4-BE49-F238E27FC236}">
                      <a16:creationId xmlns:a16="http://schemas.microsoft.com/office/drawing/2014/main" id="{326B1337-C791-4349-AA36-74BF1BCE2077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8" cy="153913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671D008-BA5C-4D8C-9DC9-2885838ED104}"/>
                  </a:ext>
                </a:extLst>
              </p:cNvPr>
              <p:cNvGrpSpPr/>
              <p:nvPr/>
            </p:nvGrpSpPr>
            <p:grpSpPr>
              <a:xfrm rot="1062574">
                <a:off x="4839586" y="732089"/>
                <a:ext cx="437403" cy="437403"/>
                <a:chOff x="121429" y="411151"/>
                <a:chExt cx="607375" cy="607375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4A455559-CB08-4C98-8885-97228206E453}"/>
                    </a:ext>
                  </a:extLst>
                </p:cNvPr>
                <p:cNvSpPr/>
                <p:nvPr/>
              </p:nvSpPr>
              <p:spPr>
                <a:xfrm>
                  <a:off x="121429" y="411151"/>
                  <a:ext cx="607375" cy="607375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3822DED0-81ED-4EC2-916F-C9679FC950E4}"/>
                    </a:ext>
                  </a:extLst>
                </p:cNvPr>
                <p:cNvSpPr/>
                <p:nvPr/>
              </p:nvSpPr>
              <p:spPr>
                <a:xfrm>
                  <a:off x="186933" y="476655"/>
                  <a:ext cx="476367" cy="476367"/>
                </a:xfrm>
                <a:custGeom>
                  <a:avLst/>
                  <a:gdLst>
                    <a:gd name="connsiteX0" fmla="*/ 977265 w 1950394"/>
                    <a:gd name="connsiteY0" fmla="*/ 1954006 h 1950394"/>
                    <a:gd name="connsiteX1" fmla="*/ 4 w 1950394"/>
                    <a:gd name="connsiteY1" fmla="*/ 977261 h 1950394"/>
                    <a:gd name="connsiteX2" fmla="*/ 976749 w 1950394"/>
                    <a:gd name="connsiteY2" fmla="*/ 0 h 1950394"/>
                    <a:gd name="connsiteX3" fmla="*/ 1953494 w 1950394"/>
                    <a:gd name="connsiteY3" fmla="*/ 976229 h 1950394"/>
                    <a:gd name="connsiteX4" fmla="*/ 977265 w 1950394"/>
                    <a:gd name="connsiteY4" fmla="*/ 1954006 h 1950394"/>
                    <a:gd name="connsiteX5" fmla="*/ 1198104 w 1950394"/>
                    <a:gd name="connsiteY5" fmla="*/ 1613977 h 1950394"/>
                    <a:gd name="connsiteX6" fmla="*/ 1221839 w 1950394"/>
                    <a:gd name="connsiteY6" fmla="*/ 1574763 h 1950394"/>
                    <a:gd name="connsiteX7" fmla="*/ 1240930 w 1950394"/>
                    <a:gd name="connsiteY7" fmla="*/ 1566507 h 1950394"/>
                    <a:gd name="connsiteX8" fmla="*/ 1257957 w 1950394"/>
                    <a:gd name="connsiteY8" fmla="*/ 1569603 h 1950394"/>
                    <a:gd name="connsiteX9" fmla="*/ 1298203 w 1950394"/>
                    <a:gd name="connsiteY9" fmla="*/ 1624297 h 1950394"/>
                    <a:gd name="connsiteX10" fmla="*/ 1311619 w 1950394"/>
                    <a:gd name="connsiteY10" fmla="*/ 1629456 h 1950394"/>
                    <a:gd name="connsiteX11" fmla="*/ 1375084 w 1950394"/>
                    <a:gd name="connsiteY11" fmla="*/ 1592822 h 1950394"/>
                    <a:gd name="connsiteX12" fmla="*/ 1377148 w 1950394"/>
                    <a:gd name="connsiteY12" fmla="*/ 1578891 h 1950394"/>
                    <a:gd name="connsiteX13" fmla="*/ 1349285 w 1950394"/>
                    <a:gd name="connsiteY13" fmla="*/ 1515426 h 1950394"/>
                    <a:gd name="connsiteX14" fmla="*/ 1353413 w 1950394"/>
                    <a:gd name="connsiteY14" fmla="*/ 1502010 h 1950394"/>
                    <a:gd name="connsiteX15" fmla="*/ 1385919 w 1950394"/>
                    <a:gd name="connsiteY15" fmla="*/ 1476727 h 1950394"/>
                    <a:gd name="connsiteX16" fmla="*/ 1400883 w 1950394"/>
                    <a:gd name="connsiteY16" fmla="*/ 1476727 h 1950394"/>
                    <a:gd name="connsiteX17" fmla="*/ 1452996 w 1950394"/>
                    <a:gd name="connsiteY17" fmla="*/ 1518005 h 1950394"/>
                    <a:gd name="connsiteX18" fmla="*/ 1470024 w 1950394"/>
                    <a:gd name="connsiteY18" fmla="*/ 1519553 h 1950394"/>
                    <a:gd name="connsiteX19" fmla="*/ 1519041 w 1950394"/>
                    <a:gd name="connsiteY19" fmla="*/ 1470535 h 1950394"/>
                    <a:gd name="connsiteX20" fmla="*/ 1518010 w 1950394"/>
                    <a:gd name="connsiteY20" fmla="*/ 1453508 h 1950394"/>
                    <a:gd name="connsiteX21" fmla="*/ 1475699 w 1950394"/>
                    <a:gd name="connsiteY21" fmla="*/ 1400363 h 1950394"/>
                    <a:gd name="connsiteX22" fmla="*/ 1476215 w 1950394"/>
                    <a:gd name="connsiteY22" fmla="*/ 1386431 h 1950394"/>
                    <a:gd name="connsiteX23" fmla="*/ 1501498 w 1950394"/>
                    <a:gd name="connsiteY23" fmla="*/ 1353925 h 1950394"/>
                    <a:gd name="connsiteX24" fmla="*/ 1515946 w 1950394"/>
                    <a:gd name="connsiteY24" fmla="*/ 1349797 h 1950394"/>
                    <a:gd name="connsiteX25" fmla="*/ 1579411 w 1950394"/>
                    <a:gd name="connsiteY25" fmla="*/ 1377660 h 1950394"/>
                    <a:gd name="connsiteX26" fmla="*/ 1592310 w 1950394"/>
                    <a:gd name="connsiteY26" fmla="*/ 1375596 h 1950394"/>
                    <a:gd name="connsiteX27" fmla="*/ 1628945 w 1950394"/>
                    <a:gd name="connsiteY27" fmla="*/ 1312130 h 1950394"/>
                    <a:gd name="connsiteX28" fmla="*/ 1623785 w 1950394"/>
                    <a:gd name="connsiteY28" fmla="*/ 1298199 h 1950394"/>
                    <a:gd name="connsiteX29" fmla="*/ 1577863 w 1950394"/>
                    <a:gd name="connsiteY29" fmla="*/ 1265692 h 1950394"/>
                    <a:gd name="connsiteX30" fmla="*/ 1571155 w 1950394"/>
                    <a:gd name="connsiteY30" fmla="*/ 1230090 h 1950394"/>
                    <a:gd name="connsiteX31" fmla="*/ 1579927 w 1950394"/>
                    <a:gd name="connsiteY31" fmla="*/ 1208419 h 1950394"/>
                    <a:gd name="connsiteX32" fmla="*/ 1596438 w 1950394"/>
                    <a:gd name="connsiteY32" fmla="*/ 1197583 h 1950394"/>
                    <a:gd name="connsiteX33" fmla="*/ 1660935 w 1950394"/>
                    <a:gd name="connsiteY33" fmla="*/ 1207387 h 1950394"/>
                    <a:gd name="connsiteX34" fmla="*/ 1675383 w 1950394"/>
                    <a:gd name="connsiteY34" fmla="*/ 1201195 h 1950394"/>
                    <a:gd name="connsiteX35" fmla="*/ 1693442 w 1950394"/>
                    <a:gd name="connsiteY35" fmla="*/ 1132570 h 1950394"/>
                    <a:gd name="connsiteX36" fmla="*/ 1684154 w 1950394"/>
                    <a:gd name="connsiteY36" fmla="*/ 1119155 h 1950394"/>
                    <a:gd name="connsiteX37" fmla="*/ 1621205 w 1950394"/>
                    <a:gd name="connsiteY37" fmla="*/ 1093872 h 1950394"/>
                    <a:gd name="connsiteX38" fmla="*/ 1614497 w 1950394"/>
                    <a:gd name="connsiteY38" fmla="*/ 1083037 h 1950394"/>
                    <a:gd name="connsiteX39" fmla="*/ 1620173 w 1950394"/>
                    <a:gd name="connsiteY39" fmla="*/ 1042274 h 1950394"/>
                    <a:gd name="connsiteX40" fmla="*/ 1632557 w 1950394"/>
                    <a:gd name="connsiteY40" fmla="*/ 1029891 h 1950394"/>
                    <a:gd name="connsiteX41" fmla="*/ 1696022 w 1950394"/>
                    <a:gd name="connsiteY41" fmla="*/ 1022667 h 1950394"/>
                    <a:gd name="connsiteX42" fmla="*/ 1709437 w 1950394"/>
                    <a:gd name="connsiteY42" fmla="*/ 1010800 h 1950394"/>
                    <a:gd name="connsiteX43" fmla="*/ 1709437 w 1950394"/>
                    <a:gd name="connsiteY43" fmla="*/ 943723 h 1950394"/>
                    <a:gd name="connsiteX44" fmla="*/ 1694990 w 1950394"/>
                    <a:gd name="connsiteY44" fmla="*/ 931339 h 1950394"/>
                    <a:gd name="connsiteX45" fmla="*/ 1650616 w 1950394"/>
                    <a:gd name="connsiteY45" fmla="*/ 928243 h 1950394"/>
                    <a:gd name="connsiteX46" fmla="*/ 1618109 w 1950394"/>
                    <a:gd name="connsiteY46" fmla="*/ 892125 h 1950394"/>
                    <a:gd name="connsiteX47" fmla="*/ 1615013 w 1950394"/>
                    <a:gd name="connsiteY47" fmla="*/ 874582 h 1950394"/>
                    <a:gd name="connsiteX48" fmla="*/ 1622753 w 1950394"/>
                    <a:gd name="connsiteY48" fmla="*/ 859102 h 1950394"/>
                    <a:gd name="connsiteX49" fmla="*/ 1684670 w 1950394"/>
                    <a:gd name="connsiteY49" fmla="*/ 834851 h 1950394"/>
                    <a:gd name="connsiteX50" fmla="*/ 1693442 w 1950394"/>
                    <a:gd name="connsiteY50" fmla="*/ 821952 h 1950394"/>
                    <a:gd name="connsiteX51" fmla="*/ 1674867 w 1950394"/>
                    <a:gd name="connsiteY51" fmla="*/ 753327 h 1950394"/>
                    <a:gd name="connsiteX52" fmla="*/ 1659903 w 1950394"/>
                    <a:gd name="connsiteY52" fmla="*/ 746619 h 1950394"/>
                    <a:gd name="connsiteX53" fmla="*/ 1594374 w 1950394"/>
                    <a:gd name="connsiteY53" fmla="*/ 756423 h 1950394"/>
                    <a:gd name="connsiteX54" fmla="*/ 1580443 w 1950394"/>
                    <a:gd name="connsiteY54" fmla="*/ 747651 h 1950394"/>
                    <a:gd name="connsiteX55" fmla="*/ 1565995 w 1950394"/>
                    <a:gd name="connsiteY55" fmla="*/ 713081 h 1950394"/>
                    <a:gd name="connsiteX56" fmla="*/ 1570123 w 1950394"/>
                    <a:gd name="connsiteY56" fmla="*/ 696054 h 1950394"/>
                    <a:gd name="connsiteX57" fmla="*/ 1623269 w 1950394"/>
                    <a:gd name="connsiteY57" fmla="*/ 656323 h 1950394"/>
                    <a:gd name="connsiteX58" fmla="*/ 1628429 w 1950394"/>
                    <a:gd name="connsiteY58" fmla="*/ 641876 h 1950394"/>
                    <a:gd name="connsiteX59" fmla="*/ 1592310 w 1950394"/>
                    <a:gd name="connsiteY59" fmla="*/ 579443 h 1950394"/>
                    <a:gd name="connsiteX60" fmla="*/ 1578379 w 1950394"/>
                    <a:gd name="connsiteY60" fmla="*/ 576863 h 1950394"/>
                    <a:gd name="connsiteX61" fmla="*/ 1532457 w 1950394"/>
                    <a:gd name="connsiteY61" fmla="*/ 599050 h 1950394"/>
                    <a:gd name="connsiteX62" fmla="*/ 1490147 w 1950394"/>
                    <a:gd name="connsiteY62" fmla="*/ 585118 h 1950394"/>
                    <a:gd name="connsiteX63" fmla="*/ 1477247 w 1950394"/>
                    <a:gd name="connsiteY63" fmla="*/ 569123 h 1950394"/>
                    <a:gd name="connsiteX64" fmla="*/ 1476731 w 1950394"/>
                    <a:gd name="connsiteY64" fmla="*/ 552096 h 1950394"/>
                    <a:gd name="connsiteX65" fmla="*/ 1518525 w 1950394"/>
                    <a:gd name="connsiteY65" fmla="*/ 499982 h 1950394"/>
                    <a:gd name="connsiteX66" fmla="*/ 1519557 w 1950394"/>
                    <a:gd name="connsiteY66" fmla="*/ 483987 h 1950394"/>
                    <a:gd name="connsiteX67" fmla="*/ 1470540 w 1950394"/>
                    <a:gd name="connsiteY67" fmla="*/ 434453 h 1950394"/>
                    <a:gd name="connsiteX68" fmla="*/ 1452480 w 1950394"/>
                    <a:gd name="connsiteY68" fmla="*/ 436001 h 1950394"/>
                    <a:gd name="connsiteX69" fmla="*/ 1418942 w 1950394"/>
                    <a:gd name="connsiteY69" fmla="*/ 465412 h 1950394"/>
                    <a:gd name="connsiteX70" fmla="*/ 1369408 w 1950394"/>
                    <a:gd name="connsiteY70" fmla="*/ 463348 h 1950394"/>
                    <a:gd name="connsiteX71" fmla="*/ 1354961 w 1950394"/>
                    <a:gd name="connsiteY71" fmla="*/ 452512 h 1950394"/>
                    <a:gd name="connsiteX72" fmla="*/ 1349801 w 1950394"/>
                    <a:gd name="connsiteY72" fmla="*/ 436001 h 1950394"/>
                    <a:gd name="connsiteX73" fmla="*/ 1377148 w 1950394"/>
                    <a:gd name="connsiteY73" fmla="*/ 374084 h 1950394"/>
                    <a:gd name="connsiteX74" fmla="*/ 1374052 w 1950394"/>
                    <a:gd name="connsiteY74" fmla="*/ 360152 h 1950394"/>
                    <a:gd name="connsiteX75" fmla="*/ 1312651 w 1950394"/>
                    <a:gd name="connsiteY75" fmla="*/ 324550 h 1950394"/>
                    <a:gd name="connsiteX76" fmla="*/ 1296655 w 1950394"/>
                    <a:gd name="connsiteY76" fmla="*/ 329193 h 1950394"/>
                    <a:gd name="connsiteX77" fmla="*/ 1256925 w 1950394"/>
                    <a:gd name="connsiteY77" fmla="*/ 382855 h 1950394"/>
                    <a:gd name="connsiteX78" fmla="*/ 1238866 w 1950394"/>
                    <a:gd name="connsiteY78" fmla="*/ 386467 h 1950394"/>
                    <a:gd name="connsiteX79" fmla="*/ 1206875 w 1950394"/>
                    <a:gd name="connsiteY79" fmla="*/ 373052 h 1950394"/>
                    <a:gd name="connsiteX80" fmla="*/ 1196556 w 1950394"/>
                    <a:gd name="connsiteY80" fmla="*/ 357572 h 1950394"/>
                    <a:gd name="connsiteX81" fmla="*/ 1206359 w 1950394"/>
                    <a:gd name="connsiteY81" fmla="*/ 293075 h 1950394"/>
                    <a:gd name="connsiteX82" fmla="*/ 1199652 w 1950394"/>
                    <a:gd name="connsiteY82" fmla="*/ 278112 h 1950394"/>
                    <a:gd name="connsiteX83" fmla="*/ 1131027 w 1950394"/>
                    <a:gd name="connsiteY83" fmla="*/ 259537 h 1950394"/>
                    <a:gd name="connsiteX84" fmla="*/ 1118127 w 1950394"/>
                    <a:gd name="connsiteY84" fmla="*/ 268308 h 1950394"/>
                    <a:gd name="connsiteX85" fmla="*/ 1093360 w 1950394"/>
                    <a:gd name="connsiteY85" fmla="*/ 331258 h 1950394"/>
                    <a:gd name="connsiteX86" fmla="*/ 1079945 w 1950394"/>
                    <a:gd name="connsiteY86" fmla="*/ 338481 h 1950394"/>
                    <a:gd name="connsiteX87" fmla="*/ 1042794 w 1950394"/>
                    <a:gd name="connsiteY87" fmla="*/ 333837 h 1950394"/>
                    <a:gd name="connsiteX88" fmla="*/ 1028347 w 1950394"/>
                    <a:gd name="connsiteY88" fmla="*/ 320422 h 1950394"/>
                    <a:gd name="connsiteX89" fmla="*/ 1021123 w 1950394"/>
                    <a:gd name="connsiteY89" fmla="*/ 257989 h 1950394"/>
                    <a:gd name="connsiteX90" fmla="*/ 1008740 w 1950394"/>
                    <a:gd name="connsiteY90" fmla="*/ 243541 h 1950394"/>
                    <a:gd name="connsiteX91" fmla="*/ 941663 w 1950394"/>
                    <a:gd name="connsiteY91" fmla="*/ 243541 h 1950394"/>
                    <a:gd name="connsiteX92" fmla="*/ 929795 w 1950394"/>
                    <a:gd name="connsiteY92" fmla="*/ 256957 h 1950394"/>
                    <a:gd name="connsiteX93" fmla="*/ 922572 w 1950394"/>
                    <a:gd name="connsiteY93" fmla="*/ 320422 h 1950394"/>
                    <a:gd name="connsiteX94" fmla="*/ 909156 w 1950394"/>
                    <a:gd name="connsiteY94" fmla="*/ 333321 h 1950394"/>
                    <a:gd name="connsiteX95" fmla="*/ 872006 w 1950394"/>
                    <a:gd name="connsiteY95" fmla="*/ 337965 h 1950394"/>
                    <a:gd name="connsiteX96" fmla="*/ 857559 w 1950394"/>
                    <a:gd name="connsiteY96" fmla="*/ 330226 h 1950394"/>
                    <a:gd name="connsiteX97" fmla="*/ 833308 w 1950394"/>
                    <a:gd name="connsiteY97" fmla="*/ 268308 h 1950394"/>
                    <a:gd name="connsiteX98" fmla="*/ 819892 w 1950394"/>
                    <a:gd name="connsiteY98" fmla="*/ 259021 h 1950394"/>
                    <a:gd name="connsiteX99" fmla="*/ 753847 w 1950394"/>
                    <a:gd name="connsiteY99" fmla="*/ 276564 h 1950394"/>
                    <a:gd name="connsiteX100" fmla="*/ 745591 w 1950394"/>
                    <a:gd name="connsiteY100" fmla="*/ 293075 h 1950394"/>
                    <a:gd name="connsiteX101" fmla="*/ 754879 w 1950394"/>
                    <a:gd name="connsiteY101" fmla="*/ 339513 h 1950394"/>
                    <a:gd name="connsiteX102" fmla="*/ 728564 w 1950394"/>
                    <a:gd name="connsiteY102" fmla="*/ 378728 h 1950394"/>
                    <a:gd name="connsiteX103" fmla="*/ 712053 w 1950394"/>
                    <a:gd name="connsiteY103" fmla="*/ 385951 h 1950394"/>
                    <a:gd name="connsiteX104" fmla="*/ 695026 w 1950394"/>
                    <a:gd name="connsiteY104" fmla="*/ 382855 h 1950394"/>
                    <a:gd name="connsiteX105" fmla="*/ 654779 w 1950394"/>
                    <a:gd name="connsiteY105" fmla="*/ 328161 h 1950394"/>
                    <a:gd name="connsiteX106" fmla="*/ 641364 w 1950394"/>
                    <a:gd name="connsiteY106" fmla="*/ 323002 h 1950394"/>
                    <a:gd name="connsiteX107" fmla="*/ 577899 w 1950394"/>
                    <a:gd name="connsiteY107" fmla="*/ 359636 h 1950394"/>
                    <a:gd name="connsiteX108" fmla="*/ 574803 w 1950394"/>
                    <a:gd name="connsiteY108" fmla="*/ 372536 h 1950394"/>
                    <a:gd name="connsiteX109" fmla="*/ 602666 w 1950394"/>
                    <a:gd name="connsiteY109" fmla="*/ 435485 h 1950394"/>
                    <a:gd name="connsiteX110" fmla="*/ 598022 w 1950394"/>
                    <a:gd name="connsiteY110" fmla="*/ 450964 h 1950394"/>
                    <a:gd name="connsiteX111" fmla="*/ 567579 w 1950394"/>
                    <a:gd name="connsiteY111" fmla="*/ 474699 h 1950394"/>
                    <a:gd name="connsiteX112" fmla="*/ 550552 w 1950394"/>
                    <a:gd name="connsiteY112" fmla="*/ 474699 h 1950394"/>
                    <a:gd name="connsiteX113" fmla="*/ 498438 w 1950394"/>
                    <a:gd name="connsiteY113" fmla="*/ 432905 h 1950394"/>
                    <a:gd name="connsiteX114" fmla="*/ 483475 w 1950394"/>
                    <a:gd name="connsiteY114" fmla="*/ 431357 h 1950394"/>
                    <a:gd name="connsiteX115" fmla="*/ 432393 w 1950394"/>
                    <a:gd name="connsiteY115" fmla="*/ 482439 h 1950394"/>
                    <a:gd name="connsiteX116" fmla="*/ 433425 w 1950394"/>
                    <a:gd name="connsiteY116" fmla="*/ 497402 h 1950394"/>
                    <a:gd name="connsiteX117" fmla="*/ 475735 w 1950394"/>
                    <a:gd name="connsiteY117" fmla="*/ 550032 h 1950394"/>
                    <a:gd name="connsiteX118" fmla="*/ 475219 w 1950394"/>
                    <a:gd name="connsiteY118" fmla="*/ 566027 h 1950394"/>
                    <a:gd name="connsiteX119" fmla="*/ 450968 w 1950394"/>
                    <a:gd name="connsiteY119" fmla="*/ 597502 h 1950394"/>
                    <a:gd name="connsiteX120" fmla="*/ 437553 w 1950394"/>
                    <a:gd name="connsiteY120" fmla="*/ 601629 h 1950394"/>
                    <a:gd name="connsiteX121" fmla="*/ 373056 w 1950394"/>
                    <a:gd name="connsiteY121" fmla="*/ 573251 h 1950394"/>
                    <a:gd name="connsiteX122" fmla="*/ 360156 w 1950394"/>
                    <a:gd name="connsiteY122" fmla="*/ 575315 h 1950394"/>
                    <a:gd name="connsiteX123" fmla="*/ 323522 w 1950394"/>
                    <a:gd name="connsiteY123" fmla="*/ 638780 h 1950394"/>
                    <a:gd name="connsiteX124" fmla="*/ 328166 w 1950394"/>
                    <a:gd name="connsiteY124" fmla="*/ 652711 h 1950394"/>
                    <a:gd name="connsiteX125" fmla="*/ 374088 w 1950394"/>
                    <a:gd name="connsiteY125" fmla="*/ 685218 h 1950394"/>
                    <a:gd name="connsiteX126" fmla="*/ 380795 w 1950394"/>
                    <a:gd name="connsiteY126" fmla="*/ 720820 h 1950394"/>
                    <a:gd name="connsiteX127" fmla="*/ 372024 w 1950394"/>
                    <a:gd name="connsiteY127" fmla="*/ 742492 h 1950394"/>
                    <a:gd name="connsiteX128" fmla="*/ 355513 w 1950394"/>
                    <a:gd name="connsiteY128" fmla="*/ 753327 h 1950394"/>
                    <a:gd name="connsiteX129" fmla="*/ 291015 w 1950394"/>
                    <a:gd name="connsiteY129" fmla="*/ 743523 h 1950394"/>
                    <a:gd name="connsiteX130" fmla="*/ 276568 w 1950394"/>
                    <a:gd name="connsiteY130" fmla="*/ 751263 h 1950394"/>
                    <a:gd name="connsiteX131" fmla="*/ 258509 w 1950394"/>
                    <a:gd name="connsiteY131" fmla="*/ 818340 h 1950394"/>
                    <a:gd name="connsiteX132" fmla="*/ 267796 w 1950394"/>
                    <a:gd name="connsiteY132" fmla="*/ 831756 h 1950394"/>
                    <a:gd name="connsiteX133" fmla="*/ 330746 w 1950394"/>
                    <a:gd name="connsiteY133" fmla="*/ 857038 h 1950394"/>
                    <a:gd name="connsiteX134" fmla="*/ 337453 w 1950394"/>
                    <a:gd name="connsiteY134" fmla="*/ 869422 h 1950394"/>
                    <a:gd name="connsiteX135" fmla="*/ 332810 w 1950394"/>
                    <a:gd name="connsiteY135" fmla="*/ 906572 h 1950394"/>
                    <a:gd name="connsiteX136" fmla="*/ 318878 w 1950394"/>
                    <a:gd name="connsiteY136" fmla="*/ 922052 h 1950394"/>
                    <a:gd name="connsiteX137" fmla="*/ 256445 w 1950394"/>
                    <a:gd name="connsiteY137" fmla="*/ 929275 h 1950394"/>
                    <a:gd name="connsiteX138" fmla="*/ 242514 w 1950394"/>
                    <a:gd name="connsiteY138" fmla="*/ 942175 h 1950394"/>
                    <a:gd name="connsiteX139" fmla="*/ 242514 w 1950394"/>
                    <a:gd name="connsiteY139" fmla="*/ 1006672 h 1950394"/>
                    <a:gd name="connsiteX140" fmla="*/ 257993 w 1950394"/>
                    <a:gd name="connsiteY140" fmla="*/ 1020603 h 1950394"/>
                    <a:gd name="connsiteX141" fmla="*/ 321458 w 1950394"/>
                    <a:gd name="connsiteY141" fmla="*/ 1028343 h 1950394"/>
                    <a:gd name="connsiteX142" fmla="*/ 331778 w 1950394"/>
                    <a:gd name="connsiteY142" fmla="*/ 1039694 h 1950394"/>
                    <a:gd name="connsiteX143" fmla="*/ 336937 w 1950394"/>
                    <a:gd name="connsiteY143" fmla="*/ 1077877 h 1950394"/>
                    <a:gd name="connsiteX144" fmla="*/ 329198 w 1950394"/>
                    <a:gd name="connsiteY144" fmla="*/ 1093356 h 1950394"/>
                    <a:gd name="connsiteX145" fmla="*/ 265733 w 1950394"/>
                    <a:gd name="connsiteY145" fmla="*/ 1117607 h 1950394"/>
                    <a:gd name="connsiteX146" fmla="*/ 257993 w 1950394"/>
                    <a:gd name="connsiteY146" fmla="*/ 1129990 h 1950394"/>
                    <a:gd name="connsiteX147" fmla="*/ 276568 w 1950394"/>
                    <a:gd name="connsiteY147" fmla="*/ 1198615 h 1950394"/>
                    <a:gd name="connsiteX148" fmla="*/ 291531 w 1950394"/>
                    <a:gd name="connsiteY148" fmla="*/ 1205839 h 1950394"/>
                    <a:gd name="connsiteX149" fmla="*/ 345709 w 1950394"/>
                    <a:gd name="connsiteY149" fmla="*/ 1196035 h 1950394"/>
                    <a:gd name="connsiteX150" fmla="*/ 375636 w 1950394"/>
                    <a:gd name="connsiteY150" fmla="*/ 1216675 h 1950394"/>
                    <a:gd name="connsiteX151" fmla="*/ 384407 w 1950394"/>
                    <a:gd name="connsiteY151" fmla="*/ 1236798 h 1950394"/>
                    <a:gd name="connsiteX152" fmla="*/ 379764 w 1950394"/>
                    <a:gd name="connsiteY152" fmla="*/ 1257953 h 1950394"/>
                    <a:gd name="connsiteX153" fmla="*/ 327134 w 1950394"/>
                    <a:gd name="connsiteY153" fmla="*/ 1296651 h 1950394"/>
                    <a:gd name="connsiteX154" fmla="*/ 322490 w 1950394"/>
                    <a:gd name="connsiteY154" fmla="*/ 1310583 h 1950394"/>
                    <a:gd name="connsiteX155" fmla="*/ 359124 w 1950394"/>
                    <a:gd name="connsiteY155" fmla="*/ 1374048 h 1950394"/>
                    <a:gd name="connsiteX156" fmla="*/ 370992 w 1950394"/>
                    <a:gd name="connsiteY156" fmla="*/ 1376628 h 1950394"/>
                    <a:gd name="connsiteX157" fmla="*/ 433941 w 1950394"/>
                    <a:gd name="connsiteY157" fmla="*/ 1348765 h 1950394"/>
                    <a:gd name="connsiteX158" fmla="*/ 450452 w 1950394"/>
                    <a:gd name="connsiteY158" fmla="*/ 1353925 h 1950394"/>
                    <a:gd name="connsiteX159" fmla="*/ 474187 w 1950394"/>
                    <a:gd name="connsiteY159" fmla="*/ 1384367 h 1950394"/>
                    <a:gd name="connsiteX160" fmla="*/ 475219 w 1950394"/>
                    <a:gd name="connsiteY160" fmla="*/ 1399331 h 1950394"/>
                    <a:gd name="connsiteX161" fmla="*/ 432909 w 1950394"/>
                    <a:gd name="connsiteY161" fmla="*/ 1452476 h 1950394"/>
                    <a:gd name="connsiteX162" fmla="*/ 431877 w 1950394"/>
                    <a:gd name="connsiteY162" fmla="*/ 1468471 h 1950394"/>
                    <a:gd name="connsiteX163" fmla="*/ 481927 w 1950394"/>
                    <a:gd name="connsiteY163" fmla="*/ 1518521 h 1950394"/>
                    <a:gd name="connsiteX164" fmla="*/ 497922 w 1950394"/>
                    <a:gd name="connsiteY164" fmla="*/ 1517489 h 1950394"/>
                    <a:gd name="connsiteX165" fmla="*/ 550036 w 1950394"/>
                    <a:gd name="connsiteY165" fmla="*/ 1475695 h 1950394"/>
                    <a:gd name="connsiteX166" fmla="*/ 567063 w 1950394"/>
                    <a:gd name="connsiteY166" fmla="*/ 1476211 h 1950394"/>
                    <a:gd name="connsiteX167" fmla="*/ 596474 w 1950394"/>
                    <a:gd name="connsiteY167" fmla="*/ 1498914 h 1950394"/>
                    <a:gd name="connsiteX168" fmla="*/ 601634 w 1950394"/>
                    <a:gd name="connsiteY168" fmla="*/ 1515426 h 1950394"/>
                    <a:gd name="connsiteX169" fmla="*/ 574287 w 1950394"/>
                    <a:gd name="connsiteY169" fmla="*/ 1577343 h 1950394"/>
                    <a:gd name="connsiteX170" fmla="*/ 576867 w 1950394"/>
                    <a:gd name="connsiteY170" fmla="*/ 1591274 h 1950394"/>
                    <a:gd name="connsiteX171" fmla="*/ 639300 w 1950394"/>
                    <a:gd name="connsiteY171" fmla="*/ 1627393 h 1950394"/>
                    <a:gd name="connsiteX172" fmla="*/ 653747 w 1950394"/>
                    <a:gd name="connsiteY172" fmla="*/ 1622233 h 1950394"/>
                    <a:gd name="connsiteX173" fmla="*/ 693478 w 1950394"/>
                    <a:gd name="connsiteY173" fmla="*/ 1568571 h 1950394"/>
                    <a:gd name="connsiteX174" fmla="*/ 711537 w 1950394"/>
                    <a:gd name="connsiteY174" fmla="*/ 1564959 h 1950394"/>
                    <a:gd name="connsiteX175" fmla="*/ 743528 w 1950394"/>
                    <a:gd name="connsiteY175" fmla="*/ 1578375 h 1950394"/>
                    <a:gd name="connsiteX176" fmla="*/ 753847 w 1950394"/>
                    <a:gd name="connsiteY176" fmla="*/ 1593854 h 1950394"/>
                    <a:gd name="connsiteX177" fmla="*/ 744044 w 1950394"/>
                    <a:gd name="connsiteY177" fmla="*/ 1658351 h 1950394"/>
                    <a:gd name="connsiteX178" fmla="*/ 752299 w 1950394"/>
                    <a:gd name="connsiteY178" fmla="*/ 1673831 h 1950394"/>
                    <a:gd name="connsiteX179" fmla="*/ 818344 w 1950394"/>
                    <a:gd name="connsiteY179" fmla="*/ 1691374 h 1950394"/>
                    <a:gd name="connsiteX180" fmla="*/ 832276 w 1950394"/>
                    <a:gd name="connsiteY180" fmla="*/ 1682602 h 1950394"/>
                    <a:gd name="connsiteX181" fmla="*/ 857043 w 1950394"/>
                    <a:gd name="connsiteY181" fmla="*/ 1619653 h 1950394"/>
                    <a:gd name="connsiteX182" fmla="*/ 868910 w 1950394"/>
                    <a:gd name="connsiteY182" fmla="*/ 1612429 h 1950394"/>
                    <a:gd name="connsiteX183" fmla="*/ 908640 w 1950394"/>
                    <a:gd name="connsiteY183" fmla="*/ 1617589 h 1950394"/>
                    <a:gd name="connsiteX184" fmla="*/ 922056 w 1950394"/>
                    <a:gd name="connsiteY184" fmla="*/ 1630488 h 1950394"/>
                    <a:gd name="connsiteX185" fmla="*/ 929279 w 1950394"/>
                    <a:gd name="connsiteY185" fmla="*/ 1692922 h 1950394"/>
                    <a:gd name="connsiteX186" fmla="*/ 942695 w 1950394"/>
                    <a:gd name="connsiteY186" fmla="*/ 1707369 h 1950394"/>
                    <a:gd name="connsiteX187" fmla="*/ 1007192 w 1950394"/>
                    <a:gd name="connsiteY187" fmla="*/ 1707369 h 1950394"/>
                    <a:gd name="connsiteX188" fmla="*/ 1020607 w 1950394"/>
                    <a:gd name="connsiteY188" fmla="*/ 1692406 h 1950394"/>
                    <a:gd name="connsiteX189" fmla="*/ 1028347 w 1950394"/>
                    <a:gd name="connsiteY189" fmla="*/ 1628941 h 1950394"/>
                    <a:gd name="connsiteX190" fmla="*/ 1040215 w 1950394"/>
                    <a:gd name="connsiteY190" fmla="*/ 1617589 h 1950394"/>
                    <a:gd name="connsiteX191" fmla="*/ 1078397 w 1950394"/>
                    <a:gd name="connsiteY191" fmla="*/ 1612429 h 1950394"/>
                    <a:gd name="connsiteX192" fmla="*/ 1092844 w 1950394"/>
                    <a:gd name="connsiteY192" fmla="*/ 1619653 h 1950394"/>
                    <a:gd name="connsiteX193" fmla="*/ 1117095 w 1950394"/>
                    <a:gd name="connsiteY193" fmla="*/ 1681570 h 1950394"/>
                    <a:gd name="connsiteX194" fmla="*/ 1130511 w 1950394"/>
                    <a:gd name="connsiteY194" fmla="*/ 1690858 h 1950394"/>
                    <a:gd name="connsiteX195" fmla="*/ 1196556 w 1950394"/>
                    <a:gd name="connsiteY195" fmla="*/ 1673315 h 1950394"/>
                    <a:gd name="connsiteX196" fmla="*/ 1204811 w 1950394"/>
                    <a:gd name="connsiteY196" fmla="*/ 1656803 h 1950394"/>
                    <a:gd name="connsiteX197" fmla="*/ 1198104 w 1950394"/>
                    <a:gd name="connsiteY197" fmla="*/ 1613977 h 1950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</a:cxnLst>
                  <a:rect l="l" t="t" r="r" b="b"/>
                  <a:pathLst>
                    <a:path w="1950394" h="1950394">
                      <a:moveTo>
                        <a:pt x="977265" y="1954006"/>
                      </a:moveTo>
                      <a:cubicBezTo>
                        <a:pt x="444261" y="1950394"/>
                        <a:pt x="1552" y="1529873"/>
                        <a:pt x="4" y="977261"/>
                      </a:cubicBezTo>
                      <a:cubicBezTo>
                        <a:pt x="-1544" y="439613"/>
                        <a:pt x="427749" y="0"/>
                        <a:pt x="976749" y="0"/>
                      </a:cubicBezTo>
                      <a:cubicBezTo>
                        <a:pt x="1519041" y="0"/>
                        <a:pt x="1952978" y="432905"/>
                        <a:pt x="1953494" y="976229"/>
                      </a:cubicBezTo>
                      <a:cubicBezTo>
                        <a:pt x="1953494" y="1512846"/>
                        <a:pt x="1525749" y="1948330"/>
                        <a:pt x="977265" y="1954006"/>
                      </a:cubicBezTo>
                      <a:close/>
                      <a:moveTo>
                        <a:pt x="1198104" y="1613977"/>
                      </a:moveTo>
                      <a:cubicBezTo>
                        <a:pt x="1198104" y="1578891"/>
                        <a:pt x="1194492" y="1586630"/>
                        <a:pt x="1221839" y="1574763"/>
                      </a:cubicBezTo>
                      <a:cubicBezTo>
                        <a:pt x="1228030" y="1572183"/>
                        <a:pt x="1234738" y="1569603"/>
                        <a:pt x="1240930" y="1566507"/>
                      </a:cubicBezTo>
                      <a:cubicBezTo>
                        <a:pt x="1247637" y="1562896"/>
                        <a:pt x="1252797" y="1563927"/>
                        <a:pt x="1257957" y="1569603"/>
                      </a:cubicBezTo>
                      <a:cubicBezTo>
                        <a:pt x="1272920" y="1586630"/>
                        <a:pt x="1290464" y="1602110"/>
                        <a:pt x="1298203" y="1624297"/>
                      </a:cubicBezTo>
                      <a:cubicBezTo>
                        <a:pt x="1300783" y="1631520"/>
                        <a:pt x="1304395" y="1633068"/>
                        <a:pt x="1311619" y="1629456"/>
                      </a:cubicBezTo>
                      <a:cubicBezTo>
                        <a:pt x="1333290" y="1618105"/>
                        <a:pt x="1354445" y="1605722"/>
                        <a:pt x="1375084" y="1592822"/>
                      </a:cubicBezTo>
                      <a:cubicBezTo>
                        <a:pt x="1382824" y="1588178"/>
                        <a:pt x="1381791" y="1584051"/>
                        <a:pt x="1377148" y="1578891"/>
                      </a:cubicBezTo>
                      <a:cubicBezTo>
                        <a:pt x="1361152" y="1560832"/>
                        <a:pt x="1356509" y="1537613"/>
                        <a:pt x="1349285" y="1515426"/>
                      </a:cubicBezTo>
                      <a:cubicBezTo>
                        <a:pt x="1347221" y="1509750"/>
                        <a:pt x="1348253" y="1505622"/>
                        <a:pt x="1353413" y="1502010"/>
                      </a:cubicBezTo>
                      <a:cubicBezTo>
                        <a:pt x="1364248" y="1493754"/>
                        <a:pt x="1375600" y="1485499"/>
                        <a:pt x="1385919" y="1476727"/>
                      </a:cubicBezTo>
                      <a:cubicBezTo>
                        <a:pt x="1391079" y="1472600"/>
                        <a:pt x="1395723" y="1473115"/>
                        <a:pt x="1400883" y="1476727"/>
                      </a:cubicBezTo>
                      <a:cubicBezTo>
                        <a:pt x="1419458" y="1489111"/>
                        <a:pt x="1440097" y="1498914"/>
                        <a:pt x="1452996" y="1518005"/>
                      </a:cubicBezTo>
                      <a:cubicBezTo>
                        <a:pt x="1457640" y="1525229"/>
                        <a:pt x="1463316" y="1525745"/>
                        <a:pt x="1470024" y="1519553"/>
                      </a:cubicBezTo>
                      <a:cubicBezTo>
                        <a:pt x="1487051" y="1503558"/>
                        <a:pt x="1503562" y="1487047"/>
                        <a:pt x="1519041" y="1470535"/>
                      </a:cubicBezTo>
                      <a:cubicBezTo>
                        <a:pt x="1525233" y="1464344"/>
                        <a:pt x="1525749" y="1458668"/>
                        <a:pt x="1518010" y="1453508"/>
                      </a:cubicBezTo>
                      <a:cubicBezTo>
                        <a:pt x="1498402" y="1440093"/>
                        <a:pt x="1488599" y="1418938"/>
                        <a:pt x="1475699" y="1400363"/>
                      </a:cubicBezTo>
                      <a:cubicBezTo>
                        <a:pt x="1472088" y="1395203"/>
                        <a:pt x="1472088" y="1391075"/>
                        <a:pt x="1476215" y="1386431"/>
                      </a:cubicBezTo>
                      <a:cubicBezTo>
                        <a:pt x="1484987" y="1375596"/>
                        <a:pt x="1493243" y="1364760"/>
                        <a:pt x="1501498" y="1353925"/>
                      </a:cubicBezTo>
                      <a:cubicBezTo>
                        <a:pt x="1505626" y="1348249"/>
                        <a:pt x="1510270" y="1348249"/>
                        <a:pt x="1515946" y="1349797"/>
                      </a:cubicBezTo>
                      <a:cubicBezTo>
                        <a:pt x="1538133" y="1357020"/>
                        <a:pt x="1560836" y="1362180"/>
                        <a:pt x="1579411" y="1377660"/>
                      </a:cubicBezTo>
                      <a:cubicBezTo>
                        <a:pt x="1584571" y="1382303"/>
                        <a:pt x="1588182" y="1382303"/>
                        <a:pt x="1592310" y="1375596"/>
                      </a:cubicBezTo>
                      <a:cubicBezTo>
                        <a:pt x="1605210" y="1354441"/>
                        <a:pt x="1617593" y="1333801"/>
                        <a:pt x="1628945" y="1312130"/>
                      </a:cubicBezTo>
                      <a:cubicBezTo>
                        <a:pt x="1632557" y="1304907"/>
                        <a:pt x="1631009" y="1300779"/>
                        <a:pt x="1623785" y="1298199"/>
                      </a:cubicBezTo>
                      <a:cubicBezTo>
                        <a:pt x="1605726" y="1291491"/>
                        <a:pt x="1591794" y="1278592"/>
                        <a:pt x="1577863" y="1265692"/>
                      </a:cubicBezTo>
                      <a:cubicBezTo>
                        <a:pt x="1560320" y="1248665"/>
                        <a:pt x="1560836" y="1253309"/>
                        <a:pt x="1571155" y="1230090"/>
                      </a:cubicBezTo>
                      <a:cubicBezTo>
                        <a:pt x="1574251" y="1222866"/>
                        <a:pt x="1577347" y="1215643"/>
                        <a:pt x="1579927" y="1208419"/>
                      </a:cubicBezTo>
                      <a:cubicBezTo>
                        <a:pt x="1582507" y="1200163"/>
                        <a:pt x="1587667" y="1197583"/>
                        <a:pt x="1596438" y="1197583"/>
                      </a:cubicBezTo>
                      <a:cubicBezTo>
                        <a:pt x="1618625" y="1198100"/>
                        <a:pt x="1640296" y="1197583"/>
                        <a:pt x="1660935" y="1207387"/>
                      </a:cubicBezTo>
                      <a:cubicBezTo>
                        <a:pt x="1668159" y="1210483"/>
                        <a:pt x="1672287" y="1209967"/>
                        <a:pt x="1675383" y="1201195"/>
                      </a:cubicBezTo>
                      <a:cubicBezTo>
                        <a:pt x="1682090" y="1178492"/>
                        <a:pt x="1688282" y="1155789"/>
                        <a:pt x="1693442" y="1132570"/>
                      </a:cubicBezTo>
                      <a:cubicBezTo>
                        <a:pt x="1695506" y="1123283"/>
                        <a:pt x="1692926" y="1119671"/>
                        <a:pt x="1684154" y="1119155"/>
                      </a:cubicBezTo>
                      <a:cubicBezTo>
                        <a:pt x="1660935" y="1117091"/>
                        <a:pt x="1641328" y="1104192"/>
                        <a:pt x="1621205" y="1093872"/>
                      </a:cubicBezTo>
                      <a:cubicBezTo>
                        <a:pt x="1616561" y="1091808"/>
                        <a:pt x="1613465" y="1088712"/>
                        <a:pt x="1614497" y="1083037"/>
                      </a:cubicBezTo>
                      <a:cubicBezTo>
                        <a:pt x="1616561" y="1069621"/>
                        <a:pt x="1618625" y="1055690"/>
                        <a:pt x="1620173" y="1042274"/>
                      </a:cubicBezTo>
                      <a:cubicBezTo>
                        <a:pt x="1621205" y="1034535"/>
                        <a:pt x="1625333" y="1031439"/>
                        <a:pt x="1632557" y="1029891"/>
                      </a:cubicBezTo>
                      <a:cubicBezTo>
                        <a:pt x="1653712" y="1025763"/>
                        <a:pt x="1673835" y="1018539"/>
                        <a:pt x="1696022" y="1022667"/>
                      </a:cubicBezTo>
                      <a:cubicBezTo>
                        <a:pt x="1704793" y="1024215"/>
                        <a:pt x="1708921" y="1020603"/>
                        <a:pt x="1709437" y="1010800"/>
                      </a:cubicBezTo>
                      <a:cubicBezTo>
                        <a:pt x="1710469" y="988612"/>
                        <a:pt x="1710985" y="966426"/>
                        <a:pt x="1709437" y="943723"/>
                      </a:cubicBezTo>
                      <a:cubicBezTo>
                        <a:pt x="1708921" y="933403"/>
                        <a:pt x="1704793" y="929791"/>
                        <a:pt x="1694990" y="931339"/>
                      </a:cubicBezTo>
                      <a:cubicBezTo>
                        <a:pt x="1680026" y="933919"/>
                        <a:pt x="1665063" y="931855"/>
                        <a:pt x="1650616" y="928243"/>
                      </a:cubicBezTo>
                      <a:cubicBezTo>
                        <a:pt x="1619141" y="919988"/>
                        <a:pt x="1621205" y="928243"/>
                        <a:pt x="1618109" y="892125"/>
                      </a:cubicBezTo>
                      <a:cubicBezTo>
                        <a:pt x="1617593" y="885933"/>
                        <a:pt x="1616561" y="880257"/>
                        <a:pt x="1615013" y="874582"/>
                      </a:cubicBezTo>
                      <a:cubicBezTo>
                        <a:pt x="1612949" y="866842"/>
                        <a:pt x="1616561" y="862714"/>
                        <a:pt x="1622753" y="859102"/>
                      </a:cubicBezTo>
                      <a:cubicBezTo>
                        <a:pt x="1642876" y="849299"/>
                        <a:pt x="1661967" y="836915"/>
                        <a:pt x="1684670" y="834851"/>
                      </a:cubicBezTo>
                      <a:cubicBezTo>
                        <a:pt x="1692410" y="834335"/>
                        <a:pt x="1696022" y="830724"/>
                        <a:pt x="1693442" y="821952"/>
                      </a:cubicBezTo>
                      <a:cubicBezTo>
                        <a:pt x="1687766" y="799249"/>
                        <a:pt x="1682090" y="776030"/>
                        <a:pt x="1674867" y="753327"/>
                      </a:cubicBezTo>
                      <a:cubicBezTo>
                        <a:pt x="1671771" y="744039"/>
                        <a:pt x="1667643" y="743007"/>
                        <a:pt x="1659903" y="746619"/>
                      </a:cubicBezTo>
                      <a:cubicBezTo>
                        <a:pt x="1638748" y="756423"/>
                        <a:pt x="1616561" y="755907"/>
                        <a:pt x="1594374" y="756423"/>
                      </a:cubicBezTo>
                      <a:cubicBezTo>
                        <a:pt x="1587667" y="756423"/>
                        <a:pt x="1583023" y="754359"/>
                        <a:pt x="1580443" y="747651"/>
                      </a:cubicBezTo>
                      <a:cubicBezTo>
                        <a:pt x="1575799" y="735784"/>
                        <a:pt x="1571155" y="724432"/>
                        <a:pt x="1565995" y="713081"/>
                      </a:cubicBezTo>
                      <a:cubicBezTo>
                        <a:pt x="1562900" y="705857"/>
                        <a:pt x="1564448" y="701213"/>
                        <a:pt x="1570123" y="696054"/>
                      </a:cubicBezTo>
                      <a:cubicBezTo>
                        <a:pt x="1586635" y="681090"/>
                        <a:pt x="1602114" y="664579"/>
                        <a:pt x="1623269" y="656323"/>
                      </a:cubicBezTo>
                      <a:cubicBezTo>
                        <a:pt x="1631009" y="653227"/>
                        <a:pt x="1632557" y="649616"/>
                        <a:pt x="1628429" y="641876"/>
                      </a:cubicBezTo>
                      <a:cubicBezTo>
                        <a:pt x="1617077" y="620721"/>
                        <a:pt x="1605210" y="599566"/>
                        <a:pt x="1592310" y="579443"/>
                      </a:cubicBezTo>
                      <a:cubicBezTo>
                        <a:pt x="1587667" y="572219"/>
                        <a:pt x="1584055" y="572219"/>
                        <a:pt x="1578379" y="576863"/>
                      </a:cubicBezTo>
                      <a:cubicBezTo>
                        <a:pt x="1564963" y="587698"/>
                        <a:pt x="1548968" y="594406"/>
                        <a:pt x="1532457" y="599050"/>
                      </a:cubicBezTo>
                      <a:cubicBezTo>
                        <a:pt x="1499950" y="607821"/>
                        <a:pt x="1510270" y="610917"/>
                        <a:pt x="1490147" y="585118"/>
                      </a:cubicBezTo>
                      <a:cubicBezTo>
                        <a:pt x="1486019" y="579443"/>
                        <a:pt x="1481891" y="574283"/>
                        <a:pt x="1477247" y="569123"/>
                      </a:cubicBezTo>
                      <a:cubicBezTo>
                        <a:pt x="1472088" y="563447"/>
                        <a:pt x="1472088" y="558288"/>
                        <a:pt x="1476731" y="552096"/>
                      </a:cubicBezTo>
                      <a:cubicBezTo>
                        <a:pt x="1489115" y="533521"/>
                        <a:pt x="1498918" y="513397"/>
                        <a:pt x="1518525" y="499982"/>
                      </a:cubicBezTo>
                      <a:cubicBezTo>
                        <a:pt x="1525233" y="495338"/>
                        <a:pt x="1525233" y="490178"/>
                        <a:pt x="1519557" y="483987"/>
                      </a:cubicBezTo>
                      <a:cubicBezTo>
                        <a:pt x="1503562" y="466960"/>
                        <a:pt x="1487051" y="450448"/>
                        <a:pt x="1470540" y="434453"/>
                      </a:cubicBezTo>
                      <a:cubicBezTo>
                        <a:pt x="1463316" y="427745"/>
                        <a:pt x="1458156" y="428261"/>
                        <a:pt x="1452480" y="436001"/>
                      </a:cubicBezTo>
                      <a:cubicBezTo>
                        <a:pt x="1443709" y="448384"/>
                        <a:pt x="1431841" y="457672"/>
                        <a:pt x="1418942" y="465412"/>
                      </a:cubicBezTo>
                      <a:cubicBezTo>
                        <a:pt x="1393143" y="481407"/>
                        <a:pt x="1393143" y="481407"/>
                        <a:pt x="1369408" y="463348"/>
                      </a:cubicBezTo>
                      <a:cubicBezTo>
                        <a:pt x="1364764" y="459736"/>
                        <a:pt x="1360121" y="455608"/>
                        <a:pt x="1354961" y="452512"/>
                      </a:cubicBezTo>
                      <a:cubicBezTo>
                        <a:pt x="1348253" y="448384"/>
                        <a:pt x="1347221" y="443225"/>
                        <a:pt x="1349801" y="436001"/>
                      </a:cubicBezTo>
                      <a:cubicBezTo>
                        <a:pt x="1357025" y="414330"/>
                        <a:pt x="1361668" y="391627"/>
                        <a:pt x="1377148" y="374084"/>
                      </a:cubicBezTo>
                      <a:cubicBezTo>
                        <a:pt x="1382307" y="368408"/>
                        <a:pt x="1381276" y="364280"/>
                        <a:pt x="1374052" y="360152"/>
                      </a:cubicBezTo>
                      <a:cubicBezTo>
                        <a:pt x="1353929" y="347769"/>
                        <a:pt x="1333806" y="335385"/>
                        <a:pt x="1312651" y="324550"/>
                      </a:cubicBezTo>
                      <a:cubicBezTo>
                        <a:pt x="1304911" y="320422"/>
                        <a:pt x="1299751" y="320422"/>
                        <a:pt x="1296655" y="329193"/>
                      </a:cubicBezTo>
                      <a:cubicBezTo>
                        <a:pt x="1288916" y="350865"/>
                        <a:pt x="1271888" y="365828"/>
                        <a:pt x="1256925" y="382855"/>
                      </a:cubicBezTo>
                      <a:cubicBezTo>
                        <a:pt x="1251249" y="389047"/>
                        <a:pt x="1246090" y="389563"/>
                        <a:pt x="1238866" y="386467"/>
                      </a:cubicBezTo>
                      <a:cubicBezTo>
                        <a:pt x="1228546" y="381307"/>
                        <a:pt x="1217711" y="377179"/>
                        <a:pt x="1206875" y="373052"/>
                      </a:cubicBezTo>
                      <a:cubicBezTo>
                        <a:pt x="1199136" y="370472"/>
                        <a:pt x="1196556" y="365312"/>
                        <a:pt x="1196556" y="357572"/>
                      </a:cubicBezTo>
                      <a:cubicBezTo>
                        <a:pt x="1197072" y="335385"/>
                        <a:pt x="1196556" y="313714"/>
                        <a:pt x="1206359" y="293075"/>
                      </a:cubicBezTo>
                      <a:cubicBezTo>
                        <a:pt x="1209971" y="285335"/>
                        <a:pt x="1208939" y="280692"/>
                        <a:pt x="1199652" y="278112"/>
                      </a:cubicBezTo>
                      <a:cubicBezTo>
                        <a:pt x="1176949" y="271404"/>
                        <a:pt x="1154246" y="265212"/>
                        <a:pt x="1131027" y="259537"/>
                      </a:cubicBezTo>
                      <a:cubicBezTo>
                        <a:pt x="1122255" y="257473"/>
                        <a:pt x="1119159" y="260569"/>
                        <a:pt x="1118127" y="268308"/>
                      </a:cubicBezTo>
                      <a:cubicBezTo>
                        <a:pt x="1116063" y="291527"/>
                        <a:pt x="1103164" y="311134"/>
                        <a:pt x="1093360" y="331258"/>
                      </a:cubicBezTo>
                      <a:cubicBezTo>
                        <a:pt x="1090780" y="336933"/>
                        <a:pt x="1086653" y="339513"/>
                        <a:pt x="1079945" y="338481"/>
                      </a:cubicBezTo>
                      <a:cubicBezTo>
                        <a:pt x="1067561" y="336417"/>
                        <a:pt x="1055178" y="334869"/>
                        <a:pt x="1042794" y="333837"/>
                      </a:cubicBezTo>
                      <a:cubicBezTo>
                        <a:pt x="1034539" y="332805"/>
                        <a:pt x="1029895" y="329193"/>
                        <a:pt x="1028347" y="320422"/>
                      </a:cubicBezTo>
                      <a:cubicBezTo>
                        <a:pt x="1024735" y="299783"/>
                        <a:pt x="1016996" y="279660"/>
                        <a:pt x="1021123" y="257989"/>
                      </a:cubicBezTo>
                      <a:cubicBezTo>
                        <a:pt x="1022671" y="248701"/>
                        <a:pt x="1019059" y="244057"/>
                        <a:pt x="1008740" y="243541"/>
                      </a:cubicBezTo>
                      <a:cubicBezTo>
                        <a:pt x="986553" y="242509"/>
                        <a:pt x="964366" y="242509"/>
                        <a:pt x="941663" y="243541"/>
                      </a:cubicBezTo>
                      <a:cubicBezTo>
                        <a:pt x="931859" y="244057"/>
                        <a:pt x="928247" y="248185"/>
                        <a:pt x="929795" y="256957"/>
                      </a:cubicBezTo>
                      <a:cubicBezTo>
                        <a:pt x="933923" y="279144"/>
                        <a:pt x="926184" y="299267"/>
                        <a:pt x="922572" y="320422"/>
                      </a:cubicBezTo>
                      <a:cubicBezTo>
                        <a:pt x="921024" y="328678"/>
                        <a:pt x="916896" y="332290"/>
                        <a:pt x="909156" y="333321"/>
                      </a:cubicBezTo>
                      <a:cubicBezTo>
                        <a:pt x="896773" y="334869"/>
                        <a:pt x="884389" y="335901"/>
                        <a:pt x="872006" y="337965"/>
                      </a:cubicBezTo>
                      <a:cubicBezTo>
                        <a:pt x="864782" y="339513"/>
                        <a:pt x="860654" y="336933"/>
                        <a:pt x="857559" y="330226"/>
                      </a:cubicBezTo>
                      <a:cubicBezTo>
                        <a:pt x="847755" y="310102"/>
                        <a:pt x="835371" y="291527"/>
                        <a:pt x="833308" y="268308"/>
                      </a:cubicBezTo>
                      <a:cubicBezTo>
                        <a:pt x="832276" y="259537"/>
                        <a:pt x="828664" y="256957"/>
                        <a:pt x="819892" y="259021"/>
                      </a:cubicBezTo>
                      <a:cubicBezTo>
                        <a:pt x="797705" y="264180"/>
                        <a:pt x="775518" y="269856"/>
                        <a:pt x="753847" y="276564"/>
                      </a:cubicBezTo>
                      <a:cubicBezTo>
                        <a:pt x="744044" y="279660"/>
                        <a:pt x="740948" y="283272"/>
                        <a:pt x="745591" y="293075"/>
                      </a:cubicBezTo>
                      <a:cubicBezTo>
                        <a:pt x="751783" y="308039"/>
                        <a:pt x="754879" y="323518"/>
                        <a:pt x="754879" y="339513"/>
                      </a:cubicBezTo>
                      <a:cubicBezTo>
                        <a:pt x="754879" y="367892"/>
                        <a:pt x="755395" y="367892"/>
                        <a:pt x="728564" y="378728"/>
                      </a:cubicBezTo>
                      <a:cubicBezTo>
                        <a:pt x="722888" y="380791"/>
                        <a:pt x="717213" y="383371"/>
                        <a:pt x="712053" y="385951"/>
                      </a:cubicBezTo>
                      <a:cubicBezTo>
                        <a:pt x="705345" y="389563"/>
                        <a:pt x="700185" y="388531"/>
                        <a:pt x="695026" y="382855"/>
                      </a:cubicBezTo>
                      <a:cubicBezTo>
                        <a:pt x="679546" y="365828"/>
                        <a:pt x="662519" y="350349"/>
                        <a:pt x="654779" y="328161"/>
                      </a:cubicBezTo>
                      <a:cubicBezTo>
                        <a:pt x="652200" y="320938"/>
                        <a:pt x="648588" y="319390"/>
                        <a:pt x="641364" y="323002"/>
                      </a:cubicBezTo>
                      <a:cubicBezTo>
                        <a:pt x="619693" y="334353"/>
                        <a:pt x="598538" y="346737"/>
                        <a:pt x="577899" y="359636"/>
                      </a:cubicBezTo>
                      <a:cubicBezTo>
                        <a:pt x="571707" y="363248"/>
                        <a:pt x="570159" y="366860"/>
                        <a:pt x="574803" y="372536"/>
                      </a:cubicBezTo>
                      <a:cubicBezTo>
                        <a:pt x="590798" y="390595"/>
                        <a:pt x="595958" y="413298"/>
                        <a:pt x="602666" y="435485"/>
                      </a:cubicBezTo>
                      <a:cubicBezTo>
                        <a:pt x="604730" y="442193"/>
                        <a:pt x="604214" y="446836"/>
                        <a:pt x="598022" y="450964"/>
                      </a:cubicBezTo>
                      <a:cubicBezTo>
                        <a:pt x="587702" y="458188"/>
                        <a:pt x="577383" y="466444"/>
                        <a:pt x="567579" y="474699"/>
                      </a:cubicBezTo>
                      <a:cubicBezTo>
                        <a:pt x="561388" y="479859"/>
                        <a:pt x="556744" y="478827"/>
                        <a:pt x="550552" y="474699"/>
                      </a:cubicBezTo>
                      <a:cubicBezTo>
                        <a:pt x="531977" y="462316"/>
                        <a:pt x="511854" y="451996"/>
                        <a:pt x="498438" y="432905"/>
                      </a:cubicBezTo>
                      <a:cubicBezTo>
                        <a:pt x="494310" y="426713"/>
                        <a:pt x="489151" y="426197"/>
                        <a:pt x="483475" y="431357"/>
                      </a:cubicBezTo>
                      <a:cubicBezTo>
                        <a:pt x="465932" y="447352"/>
                        <a:pt x="448904" y="464895"/>
                        <a:pt x="432393" y="482439"/>
                      </a:cubicBezTo>
                      <a:cubicBezTo>
                        <a:pt x="427233" y="488114"/>
                        <a:pt x="426717" y="493274"/>
                        <a:pt x="433425" y="497402"/>
                      </a:cubicBezTo>
                      <a:cubicBezTo>
                        <a:pt x="453032" y="510818"/>
                        <a:pt x="462836" y="531457"/>
                        <a:pt x="475735" y="550032"/>
                      </a:cubicBezTo>
                      <a:cubicBezTo>
                        <a:pt x="479863" y="555708"/>
                        <a:pt x="479863" y="560867"/>
                        <a:pt x="475219" y="566027"/>
                      </a:cubicBezTo>
                      <a:cubicBezTo>
                        <a:pt x="466964" y="576347"/>
                        <a:pt x="458708" y="587182"/>
                        <a:pt x="450968" y="597502"/>
                      </a:cubicBezTo>
                      <a:cubicBezTo>
                        <a:pt x="447357" y="602146"/>
                        <a:pt x="443745" y="603694"/>
                        <a:pt x="437553" y="601629"/>
                      </a:cubicBezTo>
                      <a:cubicBezTo>
                        <a:pt x="414850" y="594406"/>
                        <a:pt x="391631" y="589246"/>
                        <a:pt x="373056" y="573251"/>
                      </a:cubicBezTo>
                      <a:cubicBezTo>
                        <a:pt x="367896" y="568607"/>
                        <a:pt x="363768" y="568607"/>
                        <a:pt x="360156" y="575315"/>
                      </a:cubicBezTo>
                      <a:cubicBezTo>
                        <a:pt x="347257" y="596470"/>
                        <a:pt x="334358" y="617109"/>
                        <a:pt x="323522" y="638780"/>
                      </a:cubicBezTo>
                      <a:cubicBezTo>
                        <a:pt x="319910" y="646004"/>
                        <a:pt x="320942" y="650131"/>
                        <a:pt x="328166" y="652711"/>
                      </a:cubicBezTo>
                      <a:cubicBezTo>
                        <a:pt x="346225" y="659419"/>
                        <a:pt x="360672" y="672318"/>
                        <a:pt x="374088" y="685218"/>
                      </a:cubicBezTo>
                      <a:cubicBezTo>
                        <a:pt x="392147" y="702245"/>
                        <a:pt x="391115" y="698117"/>
                        <a:pt x="380795" y="720820"/>
                      </a:cubicBezTo>
                      <a:cubicBezTo>
                        <a:pt x="377700" y="728044"/>
                        <a:pt x="374604" y="735268"/>
                        <a:pt x="372024" y="742492"/>
                      </a:cubicBezTo>
                      <a:cubicBezTo>
                        <a:pt x="369444" y="750747"/>
                        <a:pt x="364284" y="753327"/>
                        <a:pt x="355513" y="753327"/>
                      </a:cubicBezTo>
                      <a:cubicBezTo>
                        <a:pt x="333326" y="752811"/>
                        <a:pt x="311655" y="753327"/>
                        <a:pt x="291015" y="743523"/>
                      </a:cubicBezTo>
                      <a:cubicBezTo>
                        <a:pt x="282760" y="739396"/>
                        <a:pt x="279148" y="742492"/>
                        <a:pt x="276568" y="751263"/>
                      </a:cubicBezTo>
                      <a:cubicBezTo>
                        <a:pt x="269860" y="773450"/>
                        <a:pt x="264185" y="796153"/>
                        <a:pt x="258509" y="818340"/>
                      </a:cubicBezTo>
                      <a:cubicBezTo>
                        <a:pt x="256445" y="827628"/>
                        <a:pt x="259025" y="831239"/>
                        <a:pt x="267796" y="831756"/>
                      </a:cubicBezTo>
                      <a:cubicBezTo>
                        <a:pt x="291015" y="833819"/>
                        <a:pt x="310623" y="846719"/>
                        <a:pt x="330746" y="857038"/>
                      </a:cubicBezTo>
                      <a:cubicBezTo>
                        <a:pt x="335905" y="859618"/>
                        <a:pt x="338485" y="863230"/>
                        <a:pt x="337453" y="869422"/>
                      </a:cubicBezTo>
                      <a:cubicBezTo>
                        <a:pt x="335389" y="881805"/>
                        <a:pt x="333842" y="894189"/>
                        <a:pt x="332810" y="906572"/>
                      </a:cubicBezTo>
                      <a:cubicBezTo>
                        <a:pt x="331778" y="915344"/>
                        <a:pt x="328166" y="919988"/>
                        <a:pt x="318878" y="922052"/>
                      </a:cubicBezTo>
                      <a:cubicBezTo>
                        <a:pt x="298239" y="925664"/>
                        <a:pt x="278116" y="932887"/>
                        <a:pt x="256445" y="929275"/>
                      </a:cubicBezTo>
                      <a:cubicBezTo>
                        <a:pt x="246125" y="927211"/>
                        <a:pt x="243029" y="932371"/>
                        <a:pt x="242514" y="942175"/>
                      </a:cubicBezTo>
                      <a:cubicBezTo>
                        <a:pt x="241482" y="963846"/>
                        <a:pt x="241482" y="985001"/>
                        <a:pt x="242514" y="1006672"/>
                      </a:cubicBezTo>
                      <a:cubicBezTo>
                        <a:pt x="243029" y="1018023"/>
                        <a:pt x="247157" y="1022667"/>
                        <a:pt x="257993" y="1020603"/>
                      </a:cubicBezTo>
                      <a:cubicBezTo>
                        <a:pt x="280180" y="1016475"/>
                        <a:pt x="300303" y="1024731"/>
                        <a:pt x="321458" y="1028343"/>
                      </a:cubicBezTo>
                      <a:cubicBezTo>
                        <a:pt x="327650" y="1029375"/>
                        <a:pt x="331262" y="1032987"/>
                        <a:pt x="331778" y="1039694"/>
                      </a:cubicBezTo>
                      <a:cubicBezTo>
                        <a:pt x="333326" y="1052594"/>
                        <a:pt x="334358" y="1065493"/>
                        <a:pt x="336937" y="1077877"/>
                      </a:cubicBezTo>
                      <a:cubicBezTo>
                        <a:pt x="338485" y="1085617"/>
                        <a:pt x="335905" y="1089744"/>
                        <a:pt x="329198" y="1093356"/>
                      </a:cubicBezTo>
                      <a:cubicBezTo>
                        <a:pt x="309075" y="1103676"/>
                        <a:pt x="289467" y="1115543"/>
                        <a:pt x="265733" y="1117607"/>
                      </a:cubicBezTo>
                      <a:cubicBezTo>
                        <a:pt x="257993" y="1118123"/>
                        <a:pt x="255929" y="1122251"/>
                        <a:pt x="257993" y="1129990"/>
                      </a:cubicBezTo>
                      <a:cubicBezTo>
                        <a:pt x="263669" y="1153209"/>
                        <a:pt x="269344" y="1175913"/>
                        <a:pt x="276568" y="1198615"/>
                      </a:cubicBezTo>
                      <a:cubicBezTo>
                        <a:pt x="279148" y="1207903"/>
                        <a:pt x="283276" y="1209451"/>
                        <a:pt x="291531" y="1205839"/>
                      </a:cubicBezTo>
                      <a:cubicBezTo>
                        <a:pt x="308559" y="1198100"/>
                        <a:pt x="327134" y="1196035"/>
                        <a:pt x="345709" y="1196035"/>
                      </a:cubicBezTo>
                      <a:cubicBezTo>
                        <a:pt x="371508" y="1196035"/>
                        <a:pt x="366348" y="1193456"/>
                        <a:pt x="375636" y="1216675"/>
                      </a:cubicBezTo>
                      <a:cubicBezTo>
                        <a:pt x="378216" y="1223382"/>
                        <a:pt x="380795" y="1230606"/>
                        <a:pt x="384407" y="1236798"/>
                      </a:cubicBezTo>
                      <a:cubicBezTo>
                        <a:pt x="389051" y="1245569"/>
                        <a:pt x="386987" y="1251761"/>
                        <a:pt x="379764" y="1257953"/>
                      </a:cubicBezTo>
                      <a:cubicBezTo>
                        <a:pt x="363252" y="1272400"/>
                        <a:pt x="348289" y="1288396"/>
                        <a:pt x="327134" y="1296651"/>
                      </a:cubicBezTo>
                      <a:cubicBezTo>
                        <a:pt x="319394" y="1299231"/>
                        <a:pt x="319394" y="1303875"/>
                        <a:pt x="322490" y="1310583"/>
                      </a:cubicBezTo>
                      <a:cubicBezTo>
                        <a:pt x="333842" y="1332254"/>
                        <a:pt x="346225" y="1353409"/>
                        <a:pt x="359124" y="1374048"/>
                      </a:cubicBezTo>
                      <a:cubicBezTo>
                        <a:pt x="362736" y="1379724"/>
                        <a:pt x="365832" y="1380755"/>
                        <a:pt x="370992" y="1376628"/>
                      </a:cubicBezTo>
                      <a:cubicBezTo>
                        <a:pt x="389051" y="1361148"/>
                        <a:pt x="412270" y="1355988"/>
                        <a:pt x="433941" y="1348765"/>
                      </a:cubicBezTo>
                      <a:cubicBezTo>
                        <a:pt x="441165" y="1346185"/>
                        <a:pt x="445809" y="1347217"/>
                        <a:pt x="450452" y="1353925"/>
                      </a:cubicBezTo>
                      <a:cubicBezTo>
                        <a:pt x="457676" y="1364760"/>
                        <a:pt x="465932" y="1374564"/>
                        <a:pt x="474187" y="1384367"/>
                      </a:cubicBezTo>
                      <a:cubicBezTo>
                        <a:pt x="478315" y="1389527"/>
                        <a:pt x="478831" y="1393655"/>
                        <a:pt x="475219" y="1399331"/>
                      </a:cubicBezTo>
                      <a:cubicBezTo>
                        <a:pt x="462320" y="1417906"/>
                        <a:pt x="452516" y="1439061"/>
                        <a:pt x="432909" y="1452476"/>
                      </a:cubicBezTo>
                      <a:cubicBezTo>
                        <a:pt x="426201" y="1457120"/>
                        <a:pt x="425685" y="1461764"/>
                        <a:pt x="431877" y="1468471"/>
                      </a:cubicBezTo>
                      <a:cubicBezTo>
                        <a:pt x="447873" y="1486015"/>
                        <a:pt x="464384" y="1502526"/>
                        <a:pt x="481927" y="1518521"/>
                      </a:cubicBezTo>
                      <a:cubicBezTo>
                        <a:pt x="488119" y="1524197"/>
                        <a:pt x="493279" y="1524197"/>
                        <a:pt x="497922" y="1517489"/>
                      </a:cubicBezTo>
                      <a:cubicBezTo>
                        <a:pt x="510822" y="1498398"/>
                        <a:pt x="531461" y="1488595"/>
                        <a:pt x="550036" y="1475695"/>
                      </a:cubicBezTo>
                      <a:cubicBezTo>
                        <a:pt x="556228" y="1471568"/>
                        <a:pt x="561388" y="1471568"/>
                        <a:pt x="567063" y="1476211"/>
                      </a:cubicBezTo>
                      <a:cubicBezTo>
                        <a:pt x="576867" y="1483951"/>
                        <a:pt x="586670" y="1491690"/>
                        <a:pt x="596474" y="1498914"/>
                      </a:cubicBezTo>
                      <a:cubicBezTo>
                        <a:pt x="602666" y="1503558"/>
                        <a:pt x="604214" y="1508202"/>
                        <a:pt x="601634" y="1515426"/>
                      </a:cubicBezTo>
                      <a:cubicBezTo>
                        <a:pt x="594926" y="1537097"/>
                        <a:pt x="589250" y="1559284"/>
                        <a:pt x="574287" y="1577343"/>
                      </a:cubicBezTo>
                      <a:cubicBezTo>
                        <a:pt x="569127" y="1583018"/>
                        <a:pt x="569643" y="1587146"/>
                        <a:pt x="576867" y="1591274"/>
                      </a:cubicBezTo>
                      <a:cubicBezTo>
                        <a:pt x="597506" y="1603658"/>
                        <a:pt x="618145" y="1616041"/>
                        <a:pt x="639300" y="1627393"/>
                      </a:cubicBezTo>
                      <a:cubicBezTo>
                        <a:pt x="647040" y="1631520"/>
                        <a:pt x="651168" y="1629973"/>
                        <a:pt x="653747" y="1622233"/>
                      </a:cubicBezTo>
                      <a:cubicBezTo>
                        <a:pt x="662003" y="1600562"/>
                        <a:pt x="678514" y="1585598"/>
                        <a:pt x="693478" y="1568571"/>
                      </a:cubicBezTo>
                      <a:cubicBezTo>
                        <a:pt x="699153" y="1562379"/>
                        <a:pt x="704313" y="1561864"/>
                        <a:pt x="711537" y="1564959"/>
                      </a:cubicBezTo>
                      <a:cubicBezTo>
                        <a:pt x="721856" y="1570119"/>
                        <a:pt x="732692" y="1574247"/>
                        <a:pt x="743528" y="1578375"/>
                      </a:cubicBezTo>
                      <a:cubicBezTo>
                        <a:pt x="751267" y="1580955"/>
                        <a:pt x="753847" y="1585598"/>
                        <a:pt x="753847" y="1593854"/>
                      </a:cubicBezTo>
                      <a:cubicBezTo>
                        <a:pt x="753331" y="1616041"/>
                        <a:pt x="753847" y="1637712"/>
                        <a:pt x="744044" y="1658351"/>
                      </a:cubicBezTo>
                      <a:cubicBezTo>
                        <a:pt x="739916" y="1667123"/>
                        <a:pt x="743012" y="1671251"/>
                        <a:pt x="752299" y="1673831"/>
                      </a:cubicBezTo>
                      <a:cubicBezTo>
                        <a:pt x="773970" y="1680538"/>
                        <a:pt x="796157" y="1686214"/>
                        <a:pt x="818344" y="1691374"/>
                      </a:cubicBezTo>
                      <a:cubicBezTo>
                        <a:pt x="827116" y="1693438"/>
                        <a:pt x="831760" y="1692406"/>
                        <a:pt x="832276" y="1682602"/>
                      </a:cubicBezTo>
                      <a:cubicBezTo>
                        <a:pt x="834340" y="1659383"/>
                        <a:pt x="846723" y="1639776"/>
                        <a:pt x="857043" y="1619653"/>
                      </a:cubicBezTo>
                      <a:cubicBezTo>
                        <a:pt x="859622" y="1614493"/>
                        <a:pt x="862718" y="1611397"/>
                        <a:pt x="868910" y="1612429"/>
                      </a:cubicBezTo>
                      <a:cubicBezTo>
                        <a:pt x="881809" y="1614493"/>
                        <a:pt x="895225" y="1616041"/>
                        <a:pt x="908640" y="1617589"/>
                      </a:cubicBezTo>
                      <a:cubicBezTo>
                        <a:pt x="916896" y="1618621"/>
                        <a:pt x="920508" y="1622749"/>
                        <a:pt x="922056" y="1630488"/>
                      </a:cubicBezTo>
                      <a:cubicBezTo>
                        <a:pt x="925668" y="1651128"/>
                        <a:pt x="933407" y="1671251"/>
                        <a:pt x="929279" y="1692922"/>
                      </a:cubicBezTo>
                      <a:cubicBezTo>
                        <a:pt x="927215" y="1703757"/>
                        <a:pt x="932375" y="1706853"/>
                        <a:pt x="942695" y="1707369"/>
                      </a:cubicBezTo>
                      <a:cubicBezTo>
                        <a:pt x="964366" y="1708401"/>
                        <a:pt x="985521" y="1708401"/>
                        <a:pt x="1007192" y="1707369"/>
                      </a:cubicBezTo>
                      <a:cubicBezTo>
                        <a:pt x="1018028" y="1706853"/>
                        <a:pt x="1022155" y="1702725"/>
                        <a:pt x="1020607" y="1692406"/>
                      </a:cubicBezTo>
                      <a:cubicBezTo>
                        <a:pt x="1016480" y="1670219"/>
                        <a:pt x="1024219" y="1650096"/>
                        <a:pt x="1028347" y="1628941"/>
                      </a:cubicBezTo>
                      <a:cubicBezTo>
                        <a:pt x="1029379" y="1621717"/>
                        <a:pt x="1033507" y="1618621"/>
                        <a:pt x="1040215" y="1617589"/>
                      </a:cubicBezTo>
                      <a:cubicBezTo>
                        <a:pt x="1053114" y="1616041"/>
                        <a:pt x="1066013" y="1615009"/>
                        <a:pt x="1078397" y="1612429"/>
                      </a:cubicBezTo>
                      <a:cubicBezTo>
                        <a:pt x="1085621" y="1611397"/>
                        <a:pt x="1089748" y="1613461"/>
                        <a:pt x="1092844" y="1619653"/>
                      </a:cubicBezTo>
                      <a:cubicBezTo>
                        <a:pt x="1102648" y="1639776"/>
                        <a:pt x="1115031" y="1658351"/>
                        <a:pt x="1117095" y="1681570"/>
                      </a:cubicBezTo>
                      <a:cubicBezTo>
                        <a:pt x="1118127" y="1690342"/>
                        <a:pt x="1121739" y="1692922"/>
                        <a:pt x="1130511" y="1690858"/>
                      </a:cubicBezTo>
                      <a:cubicBezTo>
                        <a:pt x="1152698" y="1685698"/>
                        <a:pt x="1174885" y="1680022"/>
                        <a:pt x="1196556" y="1673315"/>
                      </a:cubicBezTo>
                      <a:cubicBezTo>
                        <a:pt x="1206359" y="1670219"/>
                        <a:pt x="1209455" y="1666607"/>
                        <a:pt x="1204811" y="1656803"/>
                      </a:cubicBezTo>
                      <a:cubicBezTo>
                        <a:pt x="1200168" y="1643904"/>
                        <a:pt x="1196556" y="1627393"/>
                        <a:pt x="1198104" y="161397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FF5ABD1A-CBE6-4C65-8BFD-1A9543F44776}"/>
                    </a:ext>
                  </a:extLst>
                </p:cNvPr>
                <p:cNvSpPr/>
                <p:nvPr/>
              </p:nvSpPr>
              <p:spPr>
                <a:xfrm>
                  <a:off x="306264" y="596604"/>
                  <a:ext cx="237705" cy="236465"/>
                </a:xfrm>
                <a:custGeom>
                  <a:avLst/>
                  <a:gdLst>
                    <a:gd name="connsiteX0" fmla="*/ 185362 w 237706"/>
                    <a:gd name="connsiteY0" fmla="*/ 130458 h 236466"/>
                    <a:gd name="connsiteX1" fmla="*/ 237706 w 237706"/>
                    <a:gd name="connsiteY1" fmla="*/ 130458 h 236466"/>
                    <a:gd name="connsiteX2" fmla="*/ 234128 w 237706"/>
                    <a:gd name="connsiteY2" fmla="*/ 154126 h 236466"/>
                    <a:gd name="connsiteX3" fmla="*/ 165835 w 237706"/>
                    <a:gd name="connsiteY3" fmla="*/ 229449 h 236466"/>
                    <a:gd name="connsiteX4" fmla="*/ 131078 w 237706"/>
                    <a:gd name="connsiteY4" fmla="*/ 236466 h 236466"/>
                    <a:gd name="connsiteX5" fmla="*/ 131078 w 237706"/>
                    <a:gd name="connsiteY5" fmla="*/ 186008 h 236466"/>
                    <a:gd name="connsiteX6" fmla="*/ 146195 w 237706"/>
                    <a:gd name="connsiteY6" fmla="*/ 182956 h 236466"/>
                    <a:gd name="connsiteX7" fmla="*/ 177100 w 237706"/>
                    <a:gd name="connsiteY7" fmla="*/ 157507 h 236466"/>
                    <a:gd name="connsiteX8" fmla="*/ 0 w 237706"/>
                    <a:gd name="connsiteY8" fmla="*/ 130458 h 236466"/>
                    <a:gd name="connsiteX9" fmla="*/ 52344 w 237706"/>
                    <a:gd name="connsiteY9" fmla="*/ 130458 h 236466"/>
                    <a:gd name="connsiteX10" fmla="*/ 60606 w 237706"/>
                    <a:gd name="connsiteY10" fmla="*/ 157507 h 236466"/>
                    <a:gd name="connsiteX11" fmla="*/ 91511 w 237706"/>
                    <a:gd name="connsiteY11" fmla="*/ 182956 h 236466"/>
                    <a:gd name="connsiteX12" fmla="*/ 106628 w 237706"/>
                    <a:gd name="connsiteY12" fmla="*/ 186008 h 236466"/>
                    <a:gd name="connsiteX13" fmla="*/ 106628 w 237706"/>
                    <a:gd name="connsiteY13" fmla="*/ 236466 h 236466"/>
                    <a:gd name="connsiteX14" fmla="*/ 71871 w 237706"/>
                    <a:gd name="connsiteY14" fmla="*/ 229449 h 236466"/>
                    <a:gd name="connsiteX15" fmla="*/ 3579 w 237706"/>
                    <a:gd name="connsiteY15" fmla="*/ 154126 h 236466"/>
                    <a:gd name="connsiteX16" fmla="*/ 131078 w 237706"/>
                    <a:gd name="connsiteY16" fmla="*/ 0 h 236466"/>
                    <a:gd name="connsiteX17" fmla="*/ 165835 w 237706"/>
                    <a:gd name="connsiteY17" fmla="*/ 7017 h 236466"/>
                    <a:gd name="connsiteX18" fmla="*/ 234128 w 237706"/>
                    <a:gd name="connsiteY18" fmla="*/ 82340 h 236466"/>
                    <a:gd name="connsiteX19" fmla="*/ 237706 w 237706"/>
                    <a:gd name="connsiteY19" fmla="*/ 106008 h 236466"/>
                    <a:gd name="connsiteX20" fmla="*/ 185362 w 237706"/>
                    <a:gd name="connsiteY20" fmla="*/ 106008 h 236466"/>
                    <a:gd name="connsiteX21" fmla="*/ 177100 w 237706"/>
                    <a:gd name="connsiteY21" fmla="*/ 78960 h 236466"/>
                    <a:gd name="connsiteX22" fmla="*/ 146195 w 237706"/>
                    <a:gd name="connsiteY22" fmla="*/ 53510 h 236466"/>
                    <a:gd name="connsiteX23" fmla="*/ 131078 w 237706"/>
                    <a:gd name="connsiteY23" fmla="*/ 50458 h 236466"/>
                    <a:gd name="connsiteX24" fmla="*/ 106628 w 237706"/>
                    <a:gd name="connsiteY24" fmla="*/ 0 h 236466"/>
                    <a:gd name="connsiteX25" fmla="*/ 106628 w 237706"/>
                    <a:gd name="connsiteY25" fmla="*/ 50458 h 236466"/>
                    <a:gd name="connsiteX26" fmla="*/ 91511 w 237706"/>
                    <a:gd name="connsiteY26" fmla="*/ 53510 h 236466"/>
                    <a:gd name="connsiteX27" fmla="*/ 60606 w 237706"/>
                    <a:gd name="connsiteY27" fmla="*/ 78960 h 236466"/>
                    <a:gd name="connsiteX28" fmla="*/ 52344 w 237706"/>
                    <a:gd name="connsiteY28" fmla="*/ 106008 h 236466"/>
                    <a:gd name="connsiteX29" fmla="*/ 0 w 237706"/>
                    <a:gd name="connsiteY29" fmla="*/ 106008 h 236466"/>
                    <a:gd name="connsiteX30" fmla="*/ 3579 w 237706"/>
                    <a:gd name="connsiteY30" fmla="*/ 82340 h 236466"/>
                    <a:gd name="connsiteX31" fmla="*/ 71871 w 237706"/>
                    <a:gd name="connsiteY31" fmla="*/ 7017 h 23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37706" h="236466">
                      <a:moveTo>
                        <a:pt x="185362" y="130458"/>
                      </a:moveTo>
                      <a:lnTo>
                        <a:pt x="237706" y="130458"/>
                      </a:lnTo>
                      <a:lnTo>
                        <a:pt x="234128" y="154126"/>
                      </a:lnTo>
                      <a:cubicBezTo>
                        <a:pt x="223548" y="188141"/>
                        <a:pt x="198326" y="215706"/>
                        <a:pt x="165835" y="229449"/>
                      </a:cubicBezTo>
                      <a:lnTo>
                        <a:pt x="131078" y="236466"/>
                      </a:lnTo>
                      <a:lnTo>
                        <a:pt x="131078" y="186008"/>
                      </a:lnTo>
                      <a:lnTo>
                        <a:pt x="146195" y="182956"/>
                      </a:lnTo>
                      <a:cubicBezTo>
                        <a:pt x="158800" y="177624"/>
                        <a:pt x="169526" y="168717"/>
                        <a:pt x="177100" y="157507"/>
                      </a:cubicBezTo>
                      <a:close/>
                      <a:moveTo>
                        <a:pt x="0" y="130458"/>
                      </a:moveTo>
                      <a:lnTo>
                        <a:pt x="52344" y="130458"/>
                      </a:lnTo>
                      <a:lnTo>
                        <a:pt x="60606" y="157507"/>
                      </a:lnTo>
                      <a:cubicBezTo>
                        <a:pt x="68180" y="168717"/>
                        <a:pt x="78906" y="177624"/>
                        <a:pt x="91511" y="182956"/>
                      </a:cubicBezTo>
                      <a:lnTo>
                        <a:pt x="106628" y="186008"/>
                      </a:lnTo>
                      <a:lnTo>
                        <a:pt x="106628" y="236466"/>
                      </a:lnTo>
                      <a:lnTo>
                        <a:pt x="71871" y="229449"/>
                      </a:lnTo>
                      <a:cubicBezTo>
                        <a:pt x="39380" y="215706"/>
                        <a:pt x="14159" y="188141"/>
                        <a:pt x="3579" y="154126"/>
                      </a:cubicBezTo>
                      <a:close/>
                      <a:moveTo>
                        <a:pt x="131078" y="0"/>
                      </a:moveTo>
                      <a:lnTo>
                        <a:pt x="165835" y="7017"/>
                      </a:lnTo>
                      <a:cubicBezTo>
                        <a:pt x="198326" y="20760"/>
                        <a:pt x="223548" y="48325"/>
                        <a:pt x="234128" y="82340"/>
                      </a:cubicBezTo>
                      <a:lnTo>
                        <a:pt x="237706" y="106008"/>
                      </a:lnTo>
                      <a:lnTo>
                        <a:pt x="185362" y="106008"/>
                      </a:lnTo>
                      <a:lnTo>
                        <a:pt x="177100" y="78960"/>
                      </a:lnTo>
                      <a:cubicBezTo>
                        <a:pt x="169526" y="67749"/>
                        <a:pt x="158800" y="58842"/>
                        <a:pt x="146195" y="53510"/>
                      </a:cubicBezTo>
                      <a:lnTo>
                        <a:pt x="131078" y="50458"/>
                      </a:lnTo>
                      <a:close/>
                      <a:moveTo>
                        <a:pt x="106628" y="0"/>
                      </a:moveTo>
                      <a:lnTo>
                        <a:pt x="106628" y="50458"/>
                      </a:lnTo>
                      <a:lnTo>
                        <a:pt x="91511" y="53510"/>
                      </a:lnTo>
                      <a:cubicBezTo>
                        <a:pt x="78906" y="58842"/>
                        <a:pt x="68180" y="67749"/>
                        <a:pt x="60606" y="78960"/>
                      </a:cubicBezTo>
                      <a:lnTo>
                        <a:pt x="52344" y="106008"/>
                      </a:lnTo>
                      <a:lnTo>
                        <a:pt x="0" y="106008"/>
                      </a:lnTo>
                      <a:lnTo>
                        <a:pt x="3579" y="82340"/>
                      </a:lnTo>
                      <a:cubicBezTo>
                        <a:pt x="14159" y="48325"/>
                        <a:pt x="39380" y="20760"/>
                        <a:pt x="71871" y="701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4445B41F-F34C-4DD4-99CD-25268BF616E7}"/>
                    </a:ext>
                  </a:extLst>
                </p:cNvPr>
                <p:cNvSpPr/>
                <p:nvPr/>
              </p:nvSpPr>
              <p:spPr>
                <a:xfrm>
                  <a:off x="385558" y="675280"/>
                  <a:ext cx="79122" cy="79122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" name="Rectangle: Top Corners Rounded 34">
                <a:extLst>
                  <a:ext uri="{FF2B5EF4-FFF2-40B4-BE49-F238E27FC236}">
                    <a16:creationId xmlns:a16="http://schemas.microsoft.com/office/drawing/2014/main" id="{32612C16-D1F3-4108-AD9D-98C1FFC749F8}"/>
                  </a:ext>
                </a:extLst>
              </p:cNvPr>
              <p:cNvSpPr/>
              <p:nvPr/>
            </p:nvSpPr>
            <p:spPr>
              <a:xfrm>
                <a:off x="2939995" y="2950076"/>
                <a:ext cx="1618488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474F2DC-8C49-4C64-9946-CFD58690FA10}"/>
                  </a:ext>
                </a:extLst>
              </p:cNvPr>
              <p:cNvGrpSpPr/>
              <p:nvPr/>
            </p:nvGrpSpPr>
            <p:grpSpPr>
              <a:xfrm rot="1056235">
                <a:off x="3546587" y="1602585"/>
                <a:ext cx="391039" cy="1171393"/>
                <a:chOff x="391499" y="630207"/>
                <a:chExt cx="531845" cy="1593193"/>
              </a:xfrm>
            </p:grpSpPr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7D1F32FA-EAAA-4DF2-B041-EB76EF0B26D7}"/>
                    </a:ext>
                  </a:extLst>
                </p:cNvPr>
                <p:cNvSpPr/>
                <p:nvPr/>
              </p:nvSpPr>
              <p:spPr>
                <a:xfrm rot="20495611">
                  <a:off x="400452" y="630207"/>
                  <a:ext cx="522892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: Rounded Corners 46">
                  <a:extLst>
                    <a:ext uri="{FF2B5EF4-FFF2-40B4-BE49-F238E27FC236}">
                      <a16:creationId xmlns:a16="http://schemas.microsoft.com/office/drawing/2014/main" id="{97755E68-001A-4FE6-BDFA-4BE882334A54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7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C6CEED-13A1-4C84-889C-7EA293143AAB}"/>
                  </a:ext>
                </a:extLst>
              </p:cNvPr>
              <p:cNvSpPr/>
              <p:nvPr/>
            </p:nvSpPr>
            <p:spPr>
              <a:xfrm>
                <a:off x="3460460" y="1374042"/>
                <a:ext cx="525968" cy="52596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987DFD5-C31F-4C3D-A612-4191A4CEAD6B}"/>
                  </a:ext>
                </a:extLst>
              </p:cNvPr>
              <p:cNvSpPr/>
              <p:nvPr/>
            </p:nvSpPr>
            <p:spPr>
              <a:xfrm>
                <a:off x="3517185" y="1430767"/>
                <a:ext cx="412519" cy="41251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B19214C-63B3-4588-BD07-5A5FE2A83EC1}"/>
                  </a:ext>
                </a:extLst>
              </p:cNvPr>
              <p:cNvSpPr/>
              <p:nvPr/>
            </p:nvSpPr>
            <p:spPr>
              <a:xfrm>
                <a:off x="3620522" y="1534641"/>
                <a:ext cx="205845" cy="204771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5DF4D31-3DD0-4E4D-B1A5-77FB7A22C367}"/>
                  </a:ext>
                </a:extLst>
              </p:cNvPr>
              <p:cNvSpPr/>
              <p:nvPr/>
            </p:nvSpPr>
            <p:spPr>
              <a:xfrm>
                <a:off x="3689186" y="1602768"/>
                <a:ext cx="68517" cy="68517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Top Corners Rounded 40">
                <a:extLst>
                  <a:ext uri="{FF2B5EF4-FFF2-40B4-BE49-F238E27FC236}">
                    <a16:creationId xmlns:a16="http://schemas.microsoft.com/office/drawing/2014/main" id="{B405E06C-B8B0-42ED-A7A6-B9E044AA0EEF}"/>
                  </a:ext>
                </a:extLst>
              </p:cNvPr>
              <p:cNvSpPr/>
              <p:nvPr/>
            </p:nvSpPr>
            <p:spPr>
              <a:xfrm>
                <a:off x="3126222" y="2879336"/>
                <a:ext cx="1246034" cy="7118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Top Corners Rounded 41">
                <a:extLst>
                  <a:ext uri="{FF2B5EF4-FFF2-40B4-BE49-F238E27FC236}">
                    <a16:creationId xmlns:a16="http://schemas.microsoft.com/office/drawing/2014/main" id="{9BD3B4FA-DDFD-4910-8AE6-D25B6B6B78CB}"/>
                  </a:ext>
                </a:extLst>
              </p:cNvPr>
              <p:cNvSpPr/>
              <p:nvPr/>
            </p:nvSpPr>
            <p:spPr>
              <a:xfrm>
                <a:off x="3288913" y="2627891"/>
                <a:ext cx="920653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3036873C-989B-4267-B75A-6E5E29FF039A}"/>
                  </a:ext>
                </a:extLst>
              </p:cNvPr>
              <p:cNvGrpSpPr/>
              <p:nvPr/>
            </p:nvGrpSpPr>
            <p:grpSpPr>
              <a:xfrm rot="2713823">
                <a:off x="5532341" y="1340822"/>
                <a:ext cx="289218" cy="289219"/>
                <a:chOff x="5108323" y="1463792"/>
                <a:chExt cx="374636" cy="374638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13EC593-52F1-478C-B41A-324FD20CF01C}"/>
                    </a:ext>
                  </a:extLst>
                </p:cNvPr>
                <p:cNvSpPr/>
                <p:nvPr/>
              </p:nvSpPr>
              <p:spPr>
                <a:xfrm>
                  <a:off x="5108323" y="1463792"/>
                  <a:ext cx="374636" cy="37463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7AD3B1D7-97B6-4167-8A7F-9CC9FF0CFC67}"/>
                    </a:ext>
                  </a:extLst>
                </p:cNvPr>
                <p:cNvSpPr/>
                <p:nvPr/>
              </p:nvSpPr>
              <p:spPr>
                <a:xfrm>
                  <a:off x="5167785" y="1523587"/>
                  <a:ext cx="255882" cy="255676"/>
                </a:xfrm>
                <a:custGeom>
                  <a:avLst/>
                  <a:gdLst>
                    <a:gd name="connsiteX0" fmla="*/ 127864 w 255882"/>
                    <a:gd name="connsiteY0" fmla="*/ 81461 h 255676"/>
                    <a:gd name="connsiteX1" fmla="*/ 81805 w 255882"/>
                    <a:gd name="connsiteY1" fmla="*/ 127520 h 255676"/>
                    <a:gd name="connsiteX2" fmla="*/ 127864 w 255882"/>
                    <a:gd name="connsiteY2" fmla="*/ 173579 h 255676"/>
                    <a:gd name="connsiteX3" fmla="*/ 173923 w 255882"/>
                    <a:gd name="connsiteY3" fmla="*/ 127520 h 255676"/>
                    <a:gd name="connsiteX4" fmla="*/ 127864 w 255882"/>
                    <a:gd name="connsiteY4" fmla="*/ 81461 h 255676"/>
                    <a:gd name="connsiteX5" fmla="*/ 122296 w 255882"/>
                    <a:gd name="connsiteY5" fmla="*/ 86 h 255676"/>
                    <a:gd name="connsiteX6" fmla="*/ 127383 w 255882"/>
                    <a:gd name="connsiteY6" fmla="*/ 4211 h 255676"/>
                    <a:gd name="connsiteX7" fmla="*/ 132401 w 255882"/>
                    <a:gd name="connsiteY7" fmla="*/ 21809 h 255676"/>
                    <a:gd name="connsiteX8" fmla="*/ 145188 w 255882"/>
                    <a:gd name="connsiteY8" fmla="*/ 29027 h 255676"/>
                    <a:gd name="connsiteX9" fmla="*/ 149312 w 255882"/>
                    <a:gd name="connsiteY9" fmla="*/ 25452 h 255676"/>
                    <a:gd name="connsiteX10" fmla="*/ 158937 w 255882"/>
                    <a:gd name="connsiteY10" fmla="*/ 9160 h 255676"/>
                    <a:gd name="connsiteX11" fmla="*/ 166705 w 255882"/>
                    <a:gd name="connsiteY11" fmla="*/ 5929 h 255676"/>
                    <a:gd name="connsiteX12" fmla="*/ 174404 w 255882"/>
                    <a:gd name="connsiteY12" fmla="*/ 18372 h 255676"/>
                    <a:gd name="connsiteX13" fmla="*/ 172479 w 255882"/>
                    <a:gd name="connsiteY13" fmla="*/ 34046 h 255676"/>
                    <a:gd name="connsiteX14" fmla="*/ 172479 w 255882"/>
                    <a:gd name="connsiteY14" fmla="*/ 35695 h 255676"/>
                    <a:gd name="connsiteX15" fmla="*/ 186434 w 255882"/>
                    <a:gd name="connsiteY15" fmla="*/ 41882 h 255676"/>
                    <a:gd name="connsiteX16" fmla="*/ 201764 w 255882"/>
                    <a:gd name="connsiteY16" fmla="*/ 30402 h 255676"/>
                    <a:gd name="connsiteX17" fmla="*/ 211045 w 255882"/>
                    <a:gd name="connsiteY17" fmla="*/ 30540 h 255676"/>
                    <a:gd name="connsiteX18" fmla="*/ 212488 w 255882"/>
                    <a:gd name="connsiteY18" fmla="*/ 31777 h 255676"/>
                    <a:gd name="connsiteX19" fmla="*/ 214069 w 255882"/>
                    <a:gd name="connsiteY19" fmla="*/ 42364 h 255676"/>
                    <a:gd name="connsiteX20" fmla="*/ 205614 w 255882"/>
                    <a:gd name="connsiteY20" fmla="*/ 57418 h 255676"/>
                    <a:gd name="connsiteX21" fmla="*/ 206783 w 255882"/>
                    <a:gd name="connsiteY21" fmla="*/ 67180 h 255676"/>
                    <a:gd name="connsiteX22" fmla="*/ 215719 w 255882"/>
                    <a:gd name="connsiteY22" fmla="*/ 70755 h 255676"/>
                    <a:gd name="connsiteX23" fmla="*/ 233799 w 255882"/>
                    <a:gd name="connsiteY23" fmla="*/ 66011 h 255676"/>
                    <a:gd name="connsiteX24" fmla="*/ 241498 w 255882"/>
                    <a:gd name="connsiteY24" fmla="*/ 68967 h 255676"/>
                    <a:gd name="connsiteX25" fmla="*/ 243836 w 255882"/>
                    <a:gd name="connsiteY25" fmla="*/ 73573 h 255676"/>
                    <a:gd name="connsiteX26" fmla="*/ 241911 w 255882"/>
                    <a:gd name="connsiteY26" fmla="*/ 80379 h 255676"/>
                    <a:gd name="connsiteX27" fmla="*/ 226443 w 255882"/>
                    <a:gd name="connsiteY27" fmla="*/ 92684 h 255676"/>
                    <a:gd name="connsiteX28" fmla="*/ 223694 w 255882"/>
                    <a:gd name="connsiteY28" fmla="*/ 100177 h 255676"/>
                    <a:gd name="connsiteX29" fmla="*/ 224519 w 255882"/>
                    <a:gd name="connsiteY29" fmla="*/ 103202 h 255676"/>
                    <a:gd name="connsiteX30" fmla="*/ 230843 w 255882"/>
                    <a:gd name="connsiteY30" fmla="*/ 108633 h 255676"/>
                    <a:gd name="connsiteX31" fmla="*/ 249541 w 255882"/>
                    <a:gd name="connsiteY31" fmla="*/ 111176 h 255676"/>
                    <a:gd name="connsiteX32" fmla="*/ 255591 w 255882"/>
                    <a:gd name="connsiteY32" fmla="*/ 117157 h 255676"/>
                    <a:gd name="connsiteX33" fmla="*/ 255797 w 255882"/>
                    <a:gd name="connsiteY33" fmla="*/ 122519 h 255676"/>
                    <a:gd name="connsiteX34" fmla="*/ 251398 w 255882"/>
                    <a:gd name="connsiteY34" fmla="*/ 127675 h 255676"/>
                    <a:gd name="connsiteX35" fmla="*/ 233799 w 255882"/>
                    <a:gd name="connsiteY35" fmla="*/ 132693 h 255676"/>
                    <a:gd name="connsiteX36" fmla="*/ 226650 w 255882"/>
                    <a:gd name="connsiteY36" fmla="*/ 144586 h 255676"/>
                    <a:gd name="connsiteX37" fmla="*/ 230293 w 255882"/>
                    <a:gd name="connsiteY37" fmla="*/ 149398 h 255676"/>
                    <a:gd name="connsiteX38" fmla="*/ 246448 w 255882"/>
                    <a:gd name="connsiteY38" fmla="*/ 158884 h 255676"/>
                    <a:gd name="connsiteX39" fmla="*/ 249954 w 255882"/>
                    <a:gd name="connsiteY39" fmla="*/ 167065 h 255676"/>
                    <a:gd name="connsiteX40" fmla="*/ 249816 w 255882"/>
                    <a:gd name="connsiteY40" fmla="*/ 167890 h 255676"/>
                    <a:gd name="connsiteX41" fmla="*/ 240123 w 255882"/>
                    <a:gd name="connsiteY41" fmla="*/ 174833 h 255676"/>
                    <a:gd name="connsiteX42" fmla="*/ 223212 w 255882"/>
                    <a:gd name="connsiteY42" fmla="*/ 172702 h 255676"/>
                    <a:gd name="connsiteX43" fmla="*/ 214688 w 255882"/>
                    <a:gd name="connsiteY43" fmla="*/ 177102 h 255676"/>
                    <a:gd name="connsiteX44" fmla="*/ 214551 w 255882"/>
                    <a:gd name="connsiteY44" fmla="*/ 187276 h 255676"/>
                    <a:gd name="connsiteX45" fmla="*/ 225481 w 255882"/>
                    <a:gd name="connsiteY45" fmla="*/ 201712 h 255676"/>
                    <a:gd name="connsiteX46" fmla="*/ 225481 w 255882"/>
                    <a:gd name="connsiteY46" fmla="*/ 211130 h 255676"/>
                    <a:gd name="connsiteX47" fmla="*/ 225068 w 255882"/>
                    <a:gd name="connsiteY47" fmla="*/ 211611 h 255676"/>
                    <a:gd name="connsiteX48" fmla="*/ 213245 w 255882"/>
                    <a:gd name="connsiteY48" fmla="*/ 213948 h 255676"/>
                    <a:gd name="connsiteX49" fmla="*/ 198602 w 255882"/>
                    <a:gd name="connsiteY49" fmla="*/ 205699 h 255676"/>
                    <a:gd name="connsiteX50" fmla="*/ 188565 w 255882"/>
                    <a:gd name="connsiteY50" fmla="*/ 207143 h 255676"/>
                    <a:gd name="connsiteX51" fmla="*/ 185334 w 255882"/>
                    <a:gd name="connsiteY51" fmla="*/ 216217 h 255676"/>
                    <a:gd name="connsiteX52" fmla="*/ 190078 w 255882"/>
                    <a:gd name="connsiteY52" fmla="*/ 234503 h 255676"/>
                    <a:gd name="connsiteX53" fmla="*/ 187397 w 255882"/>
                    <a:gd name="connsiteY53" fmla="*/ 241377 h 255676"/>
                    <a:gd name="connsiteX54" fmla="*/ 182585 w 255882"/>
                    <a:gd name="connsiteY54" fmla="*/ 243852 h 255676"/>
                    <a:gd name="connsiteX55" fmla="*/ 175366 w 255882"/>
                    <a:gd name="connsiteY55" fmla="*/ 241859 h 255676"/>
                    <a:gd name="connsiteX56" fmla="*/ 164024 w 255882"/>
                    <a:gd name="connsiteY56" fmla="*/ 227491 h 255676"/>
                    <a:gd name="connsiteX57" fmla="*/ 149381 w 255882"/>
                    <a:gd name="connsiteY57" fmla="*/ 226254 h 255676"/>
                    <a:gd name="connsiteX58" fmla="*/ 147456 w 255882"/>
                    <a:gd name="connsiteY58" fmla="*/ 230103 h 255676"/>
                    <a:gd name="connsiteX59" fmla="*/ 144844 w 255882"/>
                    <a:gd name="connsiteY59" fmla="*/ 249008 h 255676"/>
                    <a:gd name="connsiteX60" fmla="*/ 139895 w 255882"/>
                    <a:gd name="connsiteY60" fmla="*/ 255676 h 255676"/>
                    <a:gd name="connsiteX61" fmla="*/ 131577 w 255882"/>
                    <a:gd name="connsiteY61" fmla="*/ 255676 h 255676"/>
                    <a:gd name="connsiteX62" fmla="*/ 127933 w 255882"/>
                    <a:gd name="connsiteY62" fmla="*/ 250589 h 255676"/>
                    <a:gd name="connsiteX63" fmla="*/ 122777 w 255882"/>
                    <a:gd name="connsiteY63" fmla="*/ 232372 h 255676"/>
                    <a:gd name="connsiteX64" fmla="*/ 116659 w 255882"/>
                    <a:gd name="connsiteY64" fmla="*/ 227010 h 255676"/>
                    <a:gd name="connsiteX65" fmla="*/ 112947 w 255882"/>
                    <a:gd name="connsiteY65" fmla="*/ 226597 h 255676"/>
                    <a:gd name="connsiteX66" fmla="*/ 106622 w 255882"/>
                    <a:gd name="connsiteY66" fmla="*/ 230103 h 255676"/>
                    <a:gd name="connsiteX67" fmla="*/ 105041 w 255882"/>
                    <a:gd name="connsiteY67" fmla="*/ 232784 h 255676"/>
                    <a:gd name="connsiteX68" fmla="*/ 96380 w 255882"/>
                    <a:gd name="connsiteY68" fmla="*/ 247427 h 255676"/>
                    <a:gd name="connsiteX69" fmla="*/ 89849 w 255882"/>
                    <a:gd name="connsiteY69" fmla="*/ 250108 h 255676"/>
                    <a:gd name="connsiteX70" fmla="*/ 84555 w 255882"/>
                    <a:gd name="connsiteY70" fmla="*/ 248320 h 255676"/>
                    <a:gd name="connsiteX71" fmla="*/ 80981 w 255882"/>
                    <a:gd name="connsiteY71" fmla="*/ 241652 h 255676"/>
                    <a:gd name="connsiteX72" fmla="*/ 83249 w 255882"/>
                    <a:gd name="connsiteY72" fmla="*/ 222885 h 255676"/>
                    <a:gd name="connsiteX73" fmla="*/ 78094 w 255882"/>
                    <a:gd name="connsiteY73" fmla="*/ 214155 h 255676"/>
                    <a:gd name="connsiteX74" fmla="*/ 68538 w 255882"/>
                    <a:gd name="connsiteY74" fmla="*/ 214636 h 255676"/>
                    <a:gd name="connsiteX75" fmla="*/ 55133 w 255882"/>
                    <a:gd name="connsiteY75" fmla="*/ 224810 h 255676"/>
                    <a:gd name="connsiteX76" fmla="*/ 43240 w 255882"/>
                    <a:gd name="connsiteY76" fmla="*/ 224123 h 255676"/>
                    <a:gd name="connsiteX77" fmla="*/ 42209 w 255882"/>
                    <a:gd name="connsiteY77" fmla="*/ 223091 h 255676"/>
                    <a:gd name="connsiteX78" fmla="*/ 41178 w 255882"/>
                    <a:gd name="connsiteY78" fmla="*/ 214842 h 255676"/>
                    <a:gd name="connsiteX79" fmla="*/ 50115 w 255882"/>
                    <a:gd name="connsiteY79" fmla="*/ 198893 h 255676"/>
                    <a:gd name="connsiteX80" fmla="*/ 51627 w 255882"/>
                    <a:gd name="connsiteY80" fmla="*/ 194013 h 255676"/>
                    <a:gd name="connsiteX81" fmla="*/ 39597 w 255882"/>
                    <a:gd name="connsiteY81" fmla="*/ 185420 h 255676"/>
                    <a:gd name="connsiteX82" fmla="*/ 21105 w 255882"/>
                    <a:gd name="connsiteY82" fmla="*/ 190232 h 255676"/>
                    <a:gd name="connsiteX83" fmla="*/ 15193 w 255882"/>
                    <a:gd name="connsiteY83" fmla="*/ 188238 h 255676"/>
                    <a:gd name="connsiteX84" fmla="*/ 12237 w 255882"/>
                    <a:gd name="connsiteY84" fmla="*/ 183014 h 255676"/>
                    <a:gd name="connsiteX85" fmla="*/ 14230 w 255882"/>
                    <a:gd name="connsiteY85" fmla="*/ 175314 h 255676"/>
                    <a:gd name="connsiteX86" fmla="*/ 27910 w 255882"/>
                    <a:gd name="connsiteY86" fmla="*/ 164453 h 255676"/>
                    <a:gd name="connsiteX87" fmla="*/ 31554 w 255882"/>
                    <a:gd name="connsiteY87" fmla="*/ 153385 h 255676"/>
                    <a:gd name="connsiteX88" fmla="*/ 24198 w 255882"/>
                    <a:gd name="connsiteY88" fmla="*/ 147198 h 255676"/>
                    <a:gd name="connsiteX89" fmla="*/ 6943 w 255882"/>
                    <a:gd name="connsiteY89" fmla="*/ 144861 h 255676"/>
                    <a:gd name="connsiteX90" fmla="*/ 138 w 255882"/>
                    <a:gd name="connsiteY90" fmla="*/ 140049 h 255676"/>
                    <a:gd name="connsiteX91" fmla="*/ 0 w 255882"/>
                    <a:gd name="connsiteY91" fmla="*/ 131525 h 255676"/>
                    <a:gd name="connsiteX92" fmla="*/ 5019 w 255882"/>
                    <a:gd name="connsiteY92" fmla="*/ 127881 h 255676"/>
                    <a:gd name="connsiteX93" fmla="*/ 22617 w 255882"/>
                    <a:gd name="connsiteY93" fmla="*/ 122931 h 255676"/>
                    <a:gd name="connsiteX94" fmla="*/ 28667 w 255882"/>
                    <a:gd name="connsiteY94" fmla="*/ 116194 h 255676"/>
                    <a:gd name="connsiteX95" fmla="*/ 29010 w 255882"/>
                    <a:gd name="connsiteY95" fmla="*/ 113307 h 255676"/>
                    <a:gd name="connsiteX96" fmla="*/ 25229 w 255882"/>
                    <a:gd name="connsiteY96" fmla="*/ 106295 h 255676"/>
                    <a:gd name="connsiteX97" fmla="*/ 9281 w 255882"/>
                    <a:gd name="connsiteY97" fmla="*/ 96946 h 255676"/>
                    <a:gd name="connsiteX98" fmla="*/ 5843 w 255882"/>
                    <a:gd name="connsiteY98" fmla="*/ 88560 h 255676"/>
                    <a:gd name="connsiteX99" fmla="*/ 6187 w 255882"/>
                    <a:gd name="connsiteY99" fmla="*/ 87391 h 255676"/>
                    <a:gd name="connsiteX100" fmla="*/ 15261 w 255882"/>
                    <a:gd name="connsiteY100" fmla="*/ 81135 h 255676"/>
                    <a:gd name="connsiteX101" fmla="*/ 32173 w 255882"/>
                    <a:gd name="connsiteY101" fmla="*/ 83060 h 255676"/>
                    <a:gd name="connsiteX102" fmla="*/ 40834 w 255882"/>
                    <a:gd name="connsiteY102" fmla="*/ 79073 h 255676"/>
                    <a:gd name="connsiteX103" fmla="*/ 40147 w 255882"/>
                    <a:gd name="connsiteY103" fmla="*/ 67318 h 255676"/>
                    <a:gd name="connsiteX104" fmla="*/ 29629 w 255882"/>
                    <a:gd name="connsiteY104" fmla="*/ 53363 h 255676"/>
                    <a:gd name="connsiteX105" fmla="*/ 29629 w 255882"/>
                    <a:gd name="connsiteY105" fmla="*/ 45595 h 255676"/>
                    <a:gd name="connsiteX106" fmla="*/ 33066 w 255882"/>
                    <a:gd name="connsiteY106" fmla="*/ 41745 h 255676"/>
                    <a:gd name="connsiteX107" fmla="*/ 40422 w 255882"/>
                    <a:gd name="connsiteY107" fmla="*/ 40920 h 255676"/>
                    <a:gd name="connsiteX108" fmla="*/ 56027 w 255882"/>
                    <a:gd name="connsiteY108" fmla="*/ 49719 h 255676"/>
                    <a:gd name="connsiteX109" fmla="*/ 69982 w 255882"/>
                    <a:gd name="connsiteY109" fmla="*/ 45801 h 255676"/>
                    <a:gd name="connsiteX110" fmla="*/ 70325 w 255882"/>
                    <a:gd name="connsiteY110" fmla="*/ 39751 h 255676"/>
                    <a:gd name="connsiteX111" fmla="*/ 65788 w 255882"/>
                    <a:gd name="connsiteY111" fmla="*/ 22221 h 255676"/>
                    <a:gd name="connsiteX112" fmla="*/ 69088 w 255882"/>
                    <a:gd name="connsiteY112" fmla="*/ 14110 h 255676"/>
                    <a:gd name="connsiteX113" fmla="*/ 71632 w 255882"/>
                    <a:gd name="connsiteY113" fmla="*/ 12735 h 255676"/>
                    <a:gd name="connsiteX114" fmla="*/ 81118 w 255882"/>
                    <a:gd name="connsiteY114" fmla="*/ 15072 h 255676"/>
                    <a:gd name="connsiteX115" fmla="*/ 92049 w 255882"/>
                    <a:gd name="connsiteY115" fmla="*/ 28958 h 255676"/>
                    <a:gd name="connsiteX116" fmla="*/ 106966 w 255882"/>
                    <a:gd name="connsiteY116" fmla="*/ 28890 h 255676"/>
                    <a:gd name="connsiteX117" fmla="*/ 108754 w 255882"/>
                    <a:gd name="connsiteY117" fmla="*/ 22565 h 255676"/>
                    <a:gd name="connsiteX118" fmla="*/ 110953 w 255882"/>
                    <a:gd name="connsiteY118" fmla="*/ 6479 h 255676"/>
                    <a:gd name="connsiteX119" fmla="*/ 116934 w 255882"/>
                    <a:gd name="connsiteY119" fmla="*/ 292 h 255676"/>
                    <a:gd name="connsiteX120" fmla="*/ 122296 w 255882"/>
                    <a:gd name="connsiteY120" fmla="*/ 86 h 2556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255882" h="255676">
                      <a:moveTo>
                        <a:pt x="127864" y="81461"/>
                      </a:moveTo>
                      <a:cubicBezTo>
                        <a:pt x="102426" y="81461"/>
                        <a:pt x="81805" y="102082"/>
                        <a:pt x="81805" y="127520"/>
                      </a:cubicBezTo>
                      <a:cubicBezTo>
                        <a:pt x="81805" y="152958"/>
                        <a:pt x="102426" y="173579"/>
                        <a:pt x="127864" y="173579"/>
                      </a:cubicBezTo>
                      <a:cubicBezTo>
                        <a:pt x="153302" y="173579"/>
                        <a:pt x="173923" y="152958"/>
                        <a:pt x="173923" y="127520"/>
                      </a:cubicBezTo>
                      <a:cubicBezTo>
                        <a:pt x="173923" y="102082"/>
                        <a:pt x="153302" y="81461"/>
                        <a:pt x="127864" y="81461"/>
                      </a:cubicBezTo>
                      <a:close/>
                      <a:moveTo>
                        <a:pt x="122296" y="86"/>
                      </a:moveTo>
                      <a:cubicBezTo>
                        <a:pt x="124908" y="223"/>
                        <a:pt x="126696" y="1598"/>
                        <a:pt x="127383" y="4211"/>
                      </a:cubicBezTo>
                      <a:cubicBezTo>
                        <a:pt x="129033" y="10054"/>
                        <a:pt x="130752" y="15966"/>
                        <a:pt x="132401" y="21809"/>
                      </a:cubicBezTo>
                      <a:cubicBezTo>
                        <a:pt x="134120" y="27790"/>
                        <a:pt x="139070" y="30608"/>
                        <a:pt x="145188" y="29027"/>
                      </a:cubicBezTo>
                      <a:cubicBezTo>
                        <a:pt x="147181" y="28546"/>
                        <a:pt x="148350" y="27102"/>
                        <a:pt x="149312" y="25452"/>
                      </a:cubicBezTo>
                      <a:cubicBezTo>
                        <a:pt x="152475" y="20022"/>
                        <a:pt x="155706" y="14591"/>
                        <a:pt x="158937" y="9160"/>
                      </a:cubicBezTo>
                      <a:cubicBezTo>
                        <a:pt x="160999" y="5654"/>
                        <a:pt x="162786" y="4898"/>
                        <a:pt x="166705" y="5929"/>
                      </a:cubicBezTo>
                      <a:cubicBezTo>
                        <a:pt x="174542" y="7923"/>
                        <a:pt x="175573" y="9641"/>
                        <a:pt x="174404" y="18372"/>
                      </a:cubicBezTo>
                      <a:cubicBezTo>
                        <a:pt x="173717" y="23596"/>
                        <a:pt x="173098" y="28821"/>
                        <a:pt x="172479" y="34046"/>
                      </a:cubicBezTo>
                      <a:cubicBezTo>
                        <a:pt x="172410" y="34595"/>
                        <a:pt x="172410" y="35145"/>
                        <a:pt x="172479" y="35695"/>
                      </a:cubicBezTo>
                      <a:cubicBezTo>
                        <a:pt x="173373" y="41264"/>
                        <a:pt x="181828" y="45113"/>
                        <a:pt x="186434" y="41882"/>
                      </a:cubicBezTo>
                      <a:cubicBezTo>
                        <a:pt x="191659" y="38170"/>
                        <a:pt x="196677" y="34252"/>
                        <a:pt x="201764" y="30402"/>
                      </a:cubicBezTo>
                      <a:cubicBezTo>
                        <a:pt x="205476" y="27584"/>
                        <a:pt x="207333" y="27652"/>
                        <a:pt x="211045" y="30540"/>
                      </a:cubicBezTo>
                      <a:cubicBezTo>
                        <a:pt x="211526" y="30952"/>
                        <a:pt x="212007" y="31296"/>
                        <a:pt x="212488" y="31777"/>
                      </a:cubicBezTo>
                      <a:cubicBezTo>
                        <a:pt x="216819" y="35902"/>
                        <a:pt x="217025" y="37139"/>
                        <a:pt x="214069" y="42364"/>
                      </a:cubicBezTo>
                      <a:cubicBezTo>
                        <a:pt x="211251" y="47382"/>
                        <a:pt x="208570" y="52469"/>
                        <a:pt x="205614" y="57418"/>
                      </a:cubicBezTo>
                      <a:cubicBezTo>
                        <a:pt x="203483" y="61062"/>
                        <a:pt x="204445" y="64087"/>
                        <a:pt x="206783" y="67180"/>
                      </a:cubicBezTo>
                      <a:cubicBezTo>
                        <a:pt x="209120" y="70274"/>
                        <a:pt x="211801" y="71786"/>
                        <a:pt x="215719" y="70755"/>
                      </a:cubicBezTo>
                      <a:cubicBezTo>
                        <a:pt x="221769" y="69174"/>
                        <a:pt x="227818" y="67661"/>
                        <a:pt x="233799" y="66011"/>
                      </a:cubicBezTo>
                      <a:cubicBezTo>
                        <a:pt x="237649" y="64980"/>
                        <a:pt x="239367" y="65599"/>
                        <a:pt x="241498" y="68967"/>
                      </a:cubicBezTo>
                      <a:cubicBezTo>
                        <a:pt x="242461" y="70411"/>
                        <a:pt x="243286" y="71923"/>
                        <a:pt x="243836" y="73573"/>
                      </a:cubicBezTo>
                      <a:cubicBezTo>
                        <a:pt x="244867" y="76529"/>
                        <a:pt x="244385" y="78385"/>
                        <a:pt x="241911" y="80379"/>
                      </a:cubicBezTo>
                      <a:cubicBezTo>
                        <a:pt x="236755" y="84504"/>
                        <a:pt x="231668" y="88628"/>
                        <a:pt x="226443" y="92684"/>
                      </a:cubicBezTo>
                      <a:cubicBezTo>
                        <a:pt x="223831" y="94678"/>
                        <a:pt x="223144" y="97152"/>
                        <a:pt x="223694" y="100177"/>
                      </a:cubicBezTo>
                      <a:cubicBezTo>
                        <a:pt x="223900" y="101208"/>
                        <a:pt x="224244" y="102171"/>
                        <a:pt x="224519" y="103202"/>
                      </a:cubicBezTo>
                      <a:cubicBezTo>
                        <a:pt x="225412" y="106433"/>
                        <a:pt x="227543" y="108220"/>
                        <a:pt x="230843" y="108633"/>
                      </a:cubicBezTo>
                      <a:cubicBezTo>
                        <a:pt x="237099" y="109458"/>
                        <a:pt x="243354" y="110351"/>
                        <a:pt x="249541" y="111176"/>
                      </a:cubicBezTo>
                      <a:cubicBezTo>
                        <a:pt x="253254" y="111657"/>
                        <a:pt x="255178" y="113445"/>
                        <a:pt x="255591" y="117157"/>
                      </a:cubicBezTo>
                      <a:cubicBezTo>
                        <a:pt x="255797" y="118944"/>
                        <a:pt x="256003" y="120732"/>
                        <a:pt x="255797" y="122519"/>
                      </a:cubicBezTo>
                      <a:cubicBezTo>
                        <a:pt x="255453" y="125337"/>
                        <a:pt x="254010" y="126919"/>
                        <a:pt x="251398" y="127675"/>
                      </a:cubicBezTo>
                      <a:cubicBezTo>
                        <a:pt x="245554" y="129325"/>
                        <a:pt x="239642" y="130974"/>
                        <a:pt x="233799" y="132693"/>
                      </a:cubicBezTo>
                      <a:cubicBezTo>
                        <a:pt x="228093" y="134343"/>
                        <a:pt x="225481" y="138674"/>
                        <a:pt x="226650" y="144586"/>
                      </a:cubicBezTo>
                      <a:cubicBezTo>
                        <a:pt x="227062" y="146854"/>
                        <a:pt x="228368" y="148298"/>
                        <a:pt x="230293" y="149398"/>
                      </a:cubicBezTo>
                      <a:cubicBezTo>
                        <a:pt x="235655" y="152560"/>
                        <a:pt x="241017" y="155722"/>
                        <a:pt x="246448" y="158884"/>
                      </a:cubicBezTo>
                      <a:cubicBezTo>
                        <a:pt x="250435" y="161222"/>
                        <a:pt x="251054" y="162597"/>
                        <a:pt x="249954" y="167065"/>
                      </a:cubicBezTo>
                      <a:cubicBezTo>
                        <a:pt x="249885" y="167340"/>
                        <a:pt x="249885" y="167615"/>
                        <a:pt x="249816" y="167890"/>
                      </a:cubicBezTo>
                      <a:cubicBezTo>
                        <a:pt x="248166" y="173321"/>
                        <a:pt x="246310" y="176002"/>
                        <a:pt x="240123" y="174833"/>
                      </a:cubicBezTo>
                      <a:cubicBezTo>
                        <a:pt x="234555" y="173733"/>
                        <a:pt x="228849" y="173527"/>
                        <a:pt x="223212" y="172702"/>
                      </a:cubicBezTo>
                      <a:cubicBezTo>
                        <a:pt x="219225" y="172152"/>
                        <a:pt x="216613" y="173733"/>
                        <a:pt x="214688" y="177102"/>
                      </a:cubicBezTo>
                      <a:cubicBezTo>
                        <a:pt x="212695" y="180539"/>
                        <a:pt x="211801" y="183770"/>
                        <a:pt x="214551" y="187276"/>
                      </a:cubicBezTo>
                      <a:cubicBezTo>
                        <a:pt x="218263" y="192019"/>
                        <a:pt x="221838" y="196900"/>
                        <a:pt x="225481" y="201712"/>
                      </a:cubicBezTo>
                      <a:cubicBezTo>
                        <a:pt x="228506" y="205630"/>
                        <a:pt x="228506" y="207212"/>
                        <a:pt x="225481" y="211130"/>
                      </a:cubicBezTo>
                      <a:cubicBezTo>
                        <a:pt x="225343" y="211267"/>
                        <a:pt x="225206" y="211474"/>
                        <a:pt x="225068" y="211611"/>
                      </a:cubicBezTo>
                      <a:cubicBezTo>
                        <a:pt x="221081" y="215873"/>
                        <a:pt x="219500" y="217729"/>
                        <a:pt x="213245" y="213948"/>
                      </a:cubicBezTo>
                      <a:cubicBezTo>
                        <a:pt x="208432" y="211061"/>
                        <a:pt x="203345" y="208586"/>
                        <a:pt x="198602" y="205699"/>
                      </a:cubicBezTo>
                      <a:cubicBezTo>
                        <a:pt x="194684" y="203362"/>
                        <a:pt x="191659" y="204737"/>
                        <a:pt x="188565" y="207143"/>
                      </a:cubicBezTo>
                      <a:cubicBezTo>
                        <a:pt x="185472" y="209480"/>
                        <a:pt x="184234" y="212299"/>
                        <a:pt x="185334" y="216217"/>
                      </a:cubicBezTo>
                      <a:cubicBezTo>
                        <a:pt x="187053" y="222267"/>
                        <a:pt x="188565" y="228385"/>
                        <a:pt x="190078" y="234503"/>
                      </a:cubicBezTo>
                      <a:cubicBezTo>
                        <a:pt x="190903" y="237803"/>
                        <a:pt x="190215" y="239590"/>
                        <a:pt x="187397" y="241377"/>
                      </a:cubicBezTo>
                      <a:cubicBezTo>
                        <a:pt x="185884" y="242340"/>
                        <a:pt x="184303" y="243233"/>
                        <a:pt x="182585" y="243852"/>
                      </a:cubicBezTo>
                      <a:cubicBezTo>
                        <a:pt x="179560" y="244952"/>
                        <a:pt x="177360" y="244402"/>
                        <a:pt x="175366" y="241859"/>
                      </a:cubicBezTo>
                      <a:cubicBezTo>
                        <a:pt x="171585" y="237115"/>
                        <a:pt x="167805" y="232303"/>
                        <a:pt x="164024" y="227491"/>
                      </a:cubicBezTo>
                      <a:cubicBezTo>
                        <a:pt x="160380" y="222954"/>
                        <a:pt x="153781" y="222335"/>
                        <a:pt x="149381" y="226254"/>
                      </a:cubicBezTo>
                      <a:cubicBezTo>
                        <a:pt x="148213" y="227285"/>
                        <a:pt x="147663" y="228591"/>
                        <a:pt x="147456" y="230103"/>
                      </a:cubicBezTo>
                      <a:cubicBezTo>
                        <a:pt x="146563" y="236428"/>
                        <a:pt x="145532" y="242683"/>
                        <a:pt x="144844" y="249008"/>
                      </a:cubicBezTo>
                      <a:cubicBezTo>
                        <a:pt x="144432" y="252308"/>
                        <a:pt x="143126" y="254645"/>
                        <a:pt x="139895" y="255676"/>
                      </a:cubicBezTo>
                      <a:cubicBezTo>
                        <a:pt x="137145" y="255676"/>
                        <a:pt x="134326" y="255676"/>
                        <a:pt x="131577" y="255676"/>
                      </a:cubicBezTo>
                      <a:cubicBezTo>
                        <a:pt x="129652" y="254507"/>
                        <a:pt x="128552" y="252789"/>
                        <a:pt x="127933" y="250589"/>
                      </a:cubicBezTo>
                      <a:cubicBezTo>
                        <a:pt x="126283" y="244540"/>
                        <a:pt x="124427" y="238490"/>
                        <a:pt x="122777" y="232372"/>
                      </a:cubicBezTo>
                      <a:cubicBezTo>
                        <a:pt x="121884" y="229141"/>
                        <a:pt x="119890" y="227422"/>
                        <a:pt x="116659" y="227010"/>
                      </a:cubicBezTo>
                      <a:cubicBezTo>
                        <a:pt x="115422" y="226872"/>
                        <a:pt x="114184" y="226666"/>
                        <a:pt x="112947" y="226597"/>
                      </a:cubicBezTo>
                      <a:cubicBezTo>
                        <a:pt x="110060" y="226391"/>
                        <a:pt x="108066" y="227697"/>
                        <a:pt x="106622" y="230103"/>
                      </a:cubicBezTo>
                      <a:cubicBezTo>
                        <a:pt x="106072" y="230997"/>
                        <a:pt x="105591" y="231891"/>
                        <a:pt x="105041" y="232784"/>
                      </a:cubicBezTo>
                      <a:cubicBezTo>
                        <a:pt x="102154" y="237665"/>
                        <a:pt x="99335" y="242615"/>
                        <a:pt x="96380" y="247427"/>
                      </a:cubicBezTo>
                      <a:cubicBezTo>
                        <a:pt x="94798" y="250108"/>
                        <a:pt x="92873" y="250795"/>
                        <a:pt x="89849" y="250108"/>
                      </a:cubicBezTo>
                      <a:cubicBezTo>
                        <a:pt x="87993" y="249695"/>
                        <a:pt x="86274" y="249077"/>
                        <a:pt x="84555" y="248320"/>
                      </a:cubicBezTo>
                      <a:cubicBezTo>
                        <a:pt x="81531" y="246877"/>
                        <a:pt x="80568" y="245021"/>
                        <a:pt x="80981" y="241652"/>
                      </a:cubicBezTo>
                      <a:cubicBezTo>
                        <a:pt x="81737" y="235397"/>
                        <a:pt x="82356" y="229141"/>
                        <a:pt x="83249" y="222885"/>
                      </a:cubicBezTo>
                      <a:cubicBezTo>
                        <a:pt x="83868" y="218486"/>
                        <a:pt x="81531" y="216080"/>
                        <a:pt x="78094" y="214155"/>
                      </a:cubicBezTo>
                      <a:cubicBezTo>
                        <a:pt x="74725" y="212299"/>
                        <a:pt x="71700" y="212024"/>
                        <a:pt x="68538" y="214636"/>
                      </a:cubicBezTo>
                      <a:cubicBezTo>
                        <a:pt x="64139" y="218142"/>
                        <a:pt x="59533" y="221373"/>
                        <a:pt x="55133" y="224810"/>
                      </a:cubicBezTo>
                      <a:cubicBezTo>
                        <a:pt x="50665" y="228316"/>
                        <a:pt x="48740" y="229072"/>
                        <a:pt x="43240" y="224123"/>
                      </a:cubicBezTo>
                      <a:cubicBezTo>
                        <a:pt x="42897" y="223779"/>
                        <a:pt x="42553" y="223435"/>
                        <a:pt x="42209" y="223091"/>
                      </a:cubicBezTo>
                      <a:cubicBezTo>
                        <a:pt x="39528" y="220342"/>
                        <a:pt x="39253" y="218211"/>
                        <a:pt x="41178" y="214842"/>
                      </a:cubicBezTo>
                      <a:cubicBezTo>
                        <a:pt x="44134" y="209549"/>
                        <a:pt x="47159" y="204187"/>
                        <a:pt x="50115" y="198893"/>
                      </a:cubicBezTo>
                      <a:cubicBezTo>
                        <a:pt x="50940" y="197381"/>
                        <a:pt x="51833" y="195869"/>
                        <a:pt x="51627" y="194013"/>
                      </a:cubicBezTo>
                      <a:cubicBezTo>
                        <a:pt x="51146" y="188444"/>
                        <a:pt x="44959" y="184045"/>
                        <a:pt x="39597" y="185420"/>
                      </a:cubicBezTo>
                      <a:cubicBezTo>
                        <a:pt x="33410" y="187001"/>
                        <a:pt x="27223" y="188582"/>
                        <a:pt x="21105" y="190232"/>
                      </a:cubicBezTo>
                      <a:cubicBezTo>
                        <a:pt x="18630" y="190919"/>
                        <a:pt x="16774" y="190163"/>
                        <a:pt x="15193" y="188238"/>
                      </a:cubicBezTo>
                      <a:cubicBezTo>
                        <a:pt x="13887" y="186657"/>
                        <a:pt x="13062" y="184870"/>
                        <a:pt x="12237" y="183014"/>
                      </a:cubicBezTo>
                      <a:cubicBezTo>
                        <a:pt x="10862" y="179783"/>
                        <a:pt x="11481" y="177445"/>
                        <a:pt x="14230" y="175314"/>
                      </a:cubicBezTo>
                      <a:cubicBezTo>
                        <a:pt x="18767" y="171671"/>
                        <a:pt x="23373" y="168096"/>
                        <a:pt x="27910" y="164453"/>
                      </a:cubicBezTo>
                      <a:cubicBezTo>
                        <a:pt x="32722" y="160741"/>
                        <a:pt x="33135" y="159159"/>
                        <a:pt x="31554" y="153385"/>
                      </a:cubicBezTo>
                      <a:cubicBezTo>
                        <a:pt x="30454" y="149604"/>
                        <a:pt x="28185" y="147611"/>
                        <a:pt x="24198" y="147198"/>
                      </a:cubicBezTo>
                      <a:cubicBezTo>
                        <a:pt x="18424" y="146579"/>
                        <a:pt x="12718" y="145479"/>
                        <a:pt x="6943" y="144861"/>
                      </a:cubicBezTo>
                      <a:cubicBezTo>
                        <a:pt x="3644" y="144517"/>
                        <a:pt x="1306" y="143211"/>
                        <a:pt x="138" y="140049"/>
                      </a:cubicBezTo>
                      <a:cubicBezTo>
                        <a:pt x="0" y="137093"/>
                        <a:pt x="0" y="134343"/>
                        <a:pt x="0" y="131525"/>
                      </a:cubicBezTo>
                      <a:cubicBezTo>
                        <a:pt x="1100" y="129462"/>
                        <a:pt x="2819" y="128431"/>
                        <a:pt x="5019" y="127881"/>
                      </a:cubicBezTo>
                      <a:cubicBezTo>
                        <a:pt x="10931" y="126300"/>
                        <a:pt x="16705" y="124513"/>
                        <a:pt x="22617" y="122931"/>
                      </a:cubicBezTo>
                      <a:cubicBezTo>
                        <a:pt x="26192" y="121969"/>
                        <a:pt x="28323" y="119975"/>
                        <a:pt x="28667" y="116194"/>
                      </a:cubicBezTo>
                      <a:cubicBezTo>
                        <a:pt x="28735" y="115232"/>
                        <a:pt x="28873" y="114270"/>
                        <a:pt x="29010" y="113307"/>
                      </a:cubicBezTo>
                      <a:cubicBezTo>
                        <a:pt x="29354" y="110076"/>
                        <a:pt x="27910" y="107876"/>
                        <a:pt x="25229" y="106295"/>
                      </a:cubicBezTo>
                      <a:cubicBezTo>
                        <a:pt x="19867" y="103202"/>
                        <a:pt x="14574" y="100040"/>
                        <a:pt x="9281" y="96946"/>
                      </a:cubicBezTo>
                      <a:cubicBezTo>
                        <a:pt x="5362" y="94678"/>
                        <a:pt x="4675" y="92959"/>
                        <a:pt x="5843" y="88560"/>
                      </a:cubicBezTo>
                      <a:cubicBezTo>
                        <a:pt x="5981" y="88147"/>
                        <a:pt x="6050" y="87735"/>
                        <a:pt x="6187" y="87391"/>
                      </a:cubicBezTo>
                      <a:cubicBezTo>
                        <a:pt x="7906" y="81685"/>
                        <a:pt x="9418" y="80585"/>
                        <a:pt x="15261" y="81135"/>
                      </a:cubicBezTo>
                      <a:cubicBezTo>
                        <a:pt x="20898" y="81685"/>
                        <a:pt x="26535" y="82304"/>
                        <a:pt x="32173" y="83060"/>
                      </a:cubicBezTo>
                      <a:cubicBezTo>
                        <a:pt x="36641" y="83610"/>
                        <a:pt x="38566" y="82854"/>
                        <a:pt x="40834" y="79073"/>
                      </a:cubicBezTo>
                      <a:cubicBezTo>
                        <a:pt x="44065" y="73848"/>
                        <a:pt x="43928" y="72198"/>
                        <a:pt x="40147" y="67318"/>
                      </a:cubicBezTo>
                      <a:cubicBezTo>
                        <a:pt x="36572" y="62712"/>
                        <a:pt x="33066" y="58037"/>
                        <a:pt x="29629" y="53363"/>
                      </a:cubicBezTo>
                      <a:cubicBezTo>
                        <a:pt x="27567" y="50613"/>
                        <a:pt x="27567" y="48344"/>
                        <a:pt x="29629" y="45595"/>
                      </a:cubicBezTo>
                      <a:cubicBezTo>
                        <a:pt x="30660" y="44220"/>
                        <a:pt x="31760" y="42845"/>
                        <a:pt x="33066" y="41745"/>
                      </a:cubicBezTo>
                      <a:cubicBezTo>
                        <a:pt x="35678" y="39545"/>
                        <a:pt x="37466" y="39270"/>
                        <a:pt x="40422" y="40920"/>
                      </a:cubicBezTo>
                      <a:cubicBezTo>
                        <a:pt x="45646" y="43807"/>
                        <a:pt x="51008" y="46488"/>
                        <a:pt x="56027" y="49719"/>
                      </a:cubicBezTo>
                      <a:cubicBezTo>
                        <a:pt x="61801" y="53431"/>
                        <a:pt x="65788" y="50957"/>
                        <a:pt x="69982" y="45801"/>
                      </a:cubicBezTo>
                      <a:cubicBezTo>
                        <a:pt x="71357" y="44082"/>
                        <a:pt x="70875" y="41814"/>
                        <a:pt x="70325" y="39751"/>
                      </a:cubicBezTo>
                      <a:cubicBezTo>
                        <a:pt x="68813" y="33908"/>
                        <a:pt x="67301" y="28065"/>
                        <a:pt x="65788" y="22221"/>
                      </a:cubicBezTo>
                      <a:cubicBezTo>
                        <a:pt x="64688" y="18028"/>
                        <a:pt x="65376" y="16309"/>
                        <a:pt x="69088" y="14110"/>
                      </a:cubicBezTo>
                      <a:cubicBezTo>
                        <a:pt x="69913" y="13628"/>
                        <a:pt x="70738" y="13147"/>
                        <a:pt x="71632" y="12735"/>
                      </a:cubicBezTo>
                      <a:cubicBezTo>
                        <a:pt x="76100" y="10672"/>
                        <a:pt x="78094" y="11154"/>
                        <a:pt x="81118" y="15072"/>
                      </a:cubicBezTo>
                      <a:cubicBezTo>
                        <a:pt x="84762" y="19678"/>
                        <a:pt x="88405" y="24353"/>
                        <a:pt x="92049" y="28958"/>
                      </a:cubicBezTo>
                      <a:cubicBezTo>
                        <a:pt x="95486" y="33221"/>
                        <a:pt x="103529" y="33221"/>
                        <a:pt x="106966" y="28890"/>
                      </a:cubicBezTo>
                      <a:cubicBezTo>
                        <a:pt x="108410" y="27034"/>
                        <a:pt x="108410" y="24696"/>
                        <a:pt x="108754" y="22565"/>
                      </a:cubicBezTo>
                      <a:cubicBezTo>
                        <a:pt x="109578" y="17203"/>
                        <a:pt x="110266" y="11841"/>
                        <a:pt x="110953" y="6479"/>
                      </a:cubicBezTo>
                      <a:cubicBezTo>
                        <a:pt x="111503" y="2217"/>
                        <a:pt x="112672" y="1048"/>
                        <a:pt x="116934" y="292"/>
                      </a:cubicBezTo>
                      <a:cubicBezTo>
                        <a:pt x="118721" y="-52"/>
                        <a:pt x="120509" y="-52"/>
                        <a:pt x="122296" y="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67" name="Picture 2" descr="polytechnic university icon的圖片搜尋結果">
            <a:extLst>
              <a:ext uri="{FF2B5EF4-FFF2-40B4-BE49-F238E27FC236}">
                <a16:creationId xmlns:a16="http://schemas.microsoft.com/office/drawing/2014/main" id="{2C2F32BC-AB99-4A74-9827-FC26F78A14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14"/>
          <a:stretch/>
        </p:blipFill>
        <p:spPr bwMode="auto">
          <a:xfrm>
            <a:off x="3264052" y="179266"/>
            <a:ext cx="2671011" cy="64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" descr="hkpolyu logo的圖片搜尋結果">
            <a:extLst>
              <a:ext uri="{FF2B5EF4-FFF2-40B4-BE49-F238E27FC236}">
                <a16:creationId xmlns:a16="http://schemas.microsoft.com/office/drawing/2014/main" id="{32946857-6BCC-4C38-9668-304922EE0E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582"/>
          <a:stretch/>
        </p:blipFill>
        <p:spPr bwMode="auto">
          <a:xfrm>
            <a:off x="2554759" y="186150"/>
            <a:ext cx="674648" cy="63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8" descr="industrial centre">
            <a:extLst>
              <a:ext uri="{FF2B5EF4-FFF2-40B4-BE49-F238E27FC236}">
                <a16:creationId xmlns:a16="http://schemas.microsoft.com/office/drawing/2014/main" id="{DD601003-6CF8-49DE-9119-A998D41B0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093" y="266871"/>
            <a:ext cx="2121283" cy="42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A05E3E-3885-43AB-B80D-3A570D9C07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033" y="2414728"/>
            <a:ext cx="6215864" cy="373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34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0E6470-B258-407A-B2F7-59C70B3B4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178" y="1511149"/>
            <a:ext cx="7332659" cy="476461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V-REP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05633" y="829823"/>
            <a:ext cx="11477485" cy="5535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/>
              <a:t>Start the V-REP </a:t>
            </a:r>
            <a:r>
              <a:rPr lang="en-US" altLang="en-US" sz="2400" dirty="0">
                <a:solidFill>
                  <a:srgbClr val="FF0000"/>
                </a:solidFill>
              </a:rPr>
              <a:t>(Task3_vrep.bat)</a:t>
            </a:r>
            <a:endParaRPr lang="en-US" altLang="en-US" sz="1900" dirty="0">
              <a:solidFill>
                <a:srgbClr val="FF0000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3E8DA-9306-4FA4-82B2-1239F6A73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62131" y="6371237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5C9D091-0DA9-422E-9DFC-1DB4A1CFDFE6}"/>
              </a:ext>
            </a:extLst>
          </p:cNvPr>
          <p:cNvSpPr/>
          <p:nvPr/>
        </p:nvSpPr>
        <p:spPr>
          <a:xfrm>
            <a:off x="4203119" y="5576733"/>
            <a:ext cx="4719088" cy="183583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3545CA-D08E-4A3A-9F1F-D3228D7BBD67}"/>
              </a:ext>
            </a:extLst>
          </p:cNvPr>
          <p:cNvSpPr/>
          <p:nvPr/>
        </p:nvSpPr>
        <p:spPr>
          <a:xfrm>
            <a:off x="10223292" y="5497572"/>
            <a:ext cx="1359673" cy="341906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Double-Click</a:t>
            </a:r>
            <a:endParaRPr lang="en-HK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A811485-B1FA-4890-B518-3238DB95627A}"/>
              </a:ext>
            </a:extLst>
          </p:cNvPr>
          <p:cNvCxnSpPr>
            <a:cxnSpLocks/>
            <a:stCxn id="10" idx="1"/>
            <a:endCxn id="28" idx="3"/>
          </p:cNvCxnSpPr>
          <p:nvPr/>
        </p:nvCxnSpPr>
        <p:spPr>
          <a:xfrm flipH="1">
            <a:off x="8922207" y="5668525"/>
            <a:ext cx="1301085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E8FC8D18-981A-49B1-8ED0-02EF022EC601}"/>
              </a:ext>
            </a:extLst>
          </p:cNvPr>
          <p:cNvSpPr/>
          <p:nvPr/>
        </p:nvSpPr>
        <p:spPr>
          <a:xfrm>
            <a:off x="3134150" y="2742497"/>
            <a:ext cx="3091721" cy="183583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EA2F29C-0261-40DD-AC01-A9A4C3432986}"/>
              </a:ext>
            </a:extLst>
          </p:cNvPr>
          <p:cNvSpPr/>
          <p:nvPr/>
        </p:nvSpPr>
        <p:spPr>
          <a:xfrm>
            <a:off x="6842766" y="2660750"/>
            <a:ext cx="4051568" cy="341906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D:\01-Home\IoT\IC2122-Robotics</a:t>
            </a:r>
            <a:endParaRPr lang="en-HK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6166D12-FC20-44C0-8752-E5CF97588989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6225871" y="2831703"/>
            <a:ext cx="616895" cy="258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770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Spyder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5" y="1197426"/>
            <a:ext cx="1147748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/>
              <a:t>Launch Spyder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AA02E492-EEA5-45FF-9ABE-FFFA3F73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573F47-69AF-4F4C-A6C5-43352B945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13" y="2020453"/>
            <a:ext cx="10234488" cy="384196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8FB6AB6-F54C-4764-AD16-9AEB64448EAC}"/>
              </a:ext>
            </a:extLst>
          </p:cNvPr>
          <p:cNvSpPr/>
          <p:nvPr/>
        </p:nvSpPr>
        <p:spPr>
          <a:xfrm>
            <a:off x="819313" y="2858769"/>
            <a:ext cx="1605835" cy="512003"/>
          </a:xfrm>
          <a:prstGeom prst="rect">
            <a:avLst/>
          </a:prstGeom>
          <a:solidFill>
            <a:srgbClr val="00B0F0">
              <a:alpha val="30000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0E3BF06-8233-41C0-9355-14044C66761F}"/>
              </a:ext>
            </a:extLst>
          </p:cNvPr>
          <p:cNvSpPr/>
          <p:nvPr/>
        </p:nvSpPr>
        <p:spPr>
          <a:xfrm>
            <a:off x="3644782" y="3617716"/>
            <a:ext cx="1540079" cy="246944"/>
          </a:xfrm>
          <a:prstGeom prst="rect">
            <a:avLst/>
          </a:prstGeom>
          <a:solidFill>
            <a:srgbClr val="92D050">
              <a:alpha val="30000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B39C39F-D211-4908-8959-431659B2508B}"/>
              </a:ext>
            </a:extLst>
          </p:cNvPr>
          <p:cNvSpPr/>
          <p:nvPr/>
        </p:nvSpPr>
        <p:spPr>
          <a:xfrm>
            <a:off x="9722440" y="5437616"/>
            <a:ext cx="487035" cy="294770"/>
          </a:xfrm>
          <a:prstGeom prst="rect">
            <a:avLst/>
          </a:prstGeom>
          <a:solidFill>
            <a:srgbClr val="FFC000">
              <a:alpha val="30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5" name="Callout: Bent Line 34">
            <a:extLst>
              <a:ext uri="{FF2B5EF4-FFF2-40B4-BE49-F238E27FC236}">
                <a16:creationId xmlns:a16="http://schemas.microsoft.com/office/drawing/2014/main" id="{FC41ED85-CE70-4397-BA93-A3EAFCFCE118}"/>
              </a:ext>
            </a:extLst>
          </p:cNvPr>
          <p:cNvSpPr/>
          <p:nvPr/>
        </p:nvSpPr>
        <p:spPr>
          <a:xfrm>
            <a:off x="2327588" y="2192667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70275"/>
              <a:gd name="adj6" fmla="val -22938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36" name="Callout: Bent Line 35">
            <a:extLst>
              <a:ext uri="{FF2B5EF4-FFF2-40B4-BE49-F238E27FC236}">
                <a16:creationId xmlns:a16="http://schemas.microsoft.com/office/drawing/2014/main" id="{B0A413D9-656E-410C-A3DC-5E4D18C6CFB3}"/>
              </a:ext>
            </a:extLst>
          </p:cNvPr>
          <p:cNvSpPr/>
          <p:nvPr/>
        </p:nvSpPr>
        <p:spPr>
          <a:xfrm>
            <a:off x="4948292" y="2553535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31269"/>
              <a:gd name="adj6" fmla="val -177532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37" name="Callout: Bent Line 36">
            <a:extLst>
              <a:ext uri="{FF2B5EF4-FFF2-40B4-BE49-F238E27FC236}">
                <a16:creationId xmlns:a16="http://schemas.microsoft.com/office/drawing/2014/main" id="{CF73F342-571C-40FA-9D6A-054EA1F4111D}"/>
              </a:ext>
            </a:extLst>
          </p:cNvPr>
          <p:cNvSpPr/>
          <p:nvPr/>
        </p:nvSpPr>
        <p:spPr>
          <a:xfrm>
            <a:off x="10731773" y="5190672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6558"/>
              <a:gd name="adj6" fmla="val -162717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H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968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Spyder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5" y="1197426"/>
            <a:ext cx="1147748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AA02E492-EEA5-45FF-9ABE-FFFA3F73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968A4B-ECE5-4967-9295-30EFC61CC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879" y="2009556"/>
            <a:ext cx="8064594" cy="43557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F5379F-4E9C-45B2-BC8F-92119225C545}"/>
              </a:ext>
            </a:extLst>
          </p:cNvPr>
          <p:cNvSpPr/>
          <p:nvPr/>
        </p:nvSpPr>
        <p:spPr>
          <a:xfrm>
            <a:off x="2023879" y="2234317"/>
            <a:ext cx="8064594" cy="15107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A9012C5-553C-4893-8222-5E49B89C4032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1630017" y="2038471"/>
            <a:ext cx="393862" cy="27138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9865AD5-456F-4BE7-ACCE-A39B7B831595}"/>
              </a:ext>
            </a:extLst>
          </p:cNvPr>
          <p:cNvSpPr/>
          <p:nvPr/>
        </p:nvSpPr>
        <p:spPr>
          <a:xfrm>
            <a:off x="1145285" y="1757374"/>
            <a:ext cx="969464" cy="2444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Toolbar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CD5D64-373B-4D7C-A7BF-7A3DD1B2F99D}"/>
              </a:ext>
            </a:extLst>
          </p:cNvPr>
          <p:cNvSpPr/>
          <p:nvPr/>
        </p:nvSpPr>
        <p:spPr>
          <a:xfrm>
            <a:off x="2023879" y="6266979"/>
            <a:ext cx="8064594" cy="127213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726BD9B-8378-4F7E-8EE4-18CB06FC71C8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1630017" y="6071134"/>
            <a:ext cx="393862" cy="259452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A77D909-B0D1-44C4-BBE6-2CA77E8F466E}"/>
              </a:ext>
            </a:extLst>
          </p:cNvPr>
          <p:cNvSpPr/>
          <p:nvPr/>
        </p:nvSpPr>
        <p:spPr>
          <a:xfrm>
            <a:off x="884516" y="5790036"/>
            <a:ext cx="1230233" cy="24442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Status Bar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C0916AA-F177-431D-B5C3-1E175E63CE71}"/>
              </a:ext>
            </a:extLst>
          </p:cNvPr>
          <p:cNvSpPr/>
          <p:nvPr/>
        </p:nvSpPr>
        <p:spPr>
          <a:xfrm>
            <a:off x="2023879" y="2420082"/>
            <a:ext cx="3995258" cy="3812206"/>
          </a:xfrm>
          <a:prstGeom prst="rect">
            <a:avLst/>
          </a:prstGeom>
          <a:noFill/>
          <a:ln w="285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9653584-667A-464F-9A69-E2C70F31AACC}"/>
              </a:ext>
            </a:extLst>
          </p:cNvPr>
          <p:cNvCxnSpPr>
            <a:cxnSpLocks/>
            <a:stCxn id="34" idx="1"/>
            <a:endCxn id="39" idx="2"/>
          </p:cNvCxnSpPr>
          <p:nvPr/>
        </p:nvCxnSpPr>
        <p:spPr>
          <a:xfrm flipH="1" flipV="1">
            <a:off x="1014901" y="3009966"/>
            <a:ext cx="1008978" cy="1316219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B808F065-9320-48A9-B162-DF6A0309CD4D}"/>
              </a:ext>
            </a:extLst>
          </p:cNvPr>
          <p:cNvSpPr/>
          <p:nvPr/>
        </p:nvSpPr>
        <p:spPr>
          <a:xfrm>
            <a:off x="399784" y="2765539"/>
            <a:ext cx="1230233" cy="24442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Editor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409B15-7FAD-43EE-BB55-A4CC427F7C47}"/>
              </a:ext>
            </a:extLst>
          </p:cNvPr>
          <p:cNvSpPr/>
          <p:nvPr/>
        </p:nvSpPr>
        <p:spPr>
          <a:xfrm>
            <a:off x="6093215" y="4206239"/>
            <a:ext cx="3995258" cy="2033803"/>
          </a:xfrm>
          <a:prstGeom prst="rect">
            <a:avLst/>
          </a:prstGeom>
          <a:noFill/>
          <a:ln w="28575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CAE5984-4A10-46AD-A94E-9A0C9C96316C}"/>
              </a:ext>
            </a:extLst>
          </p:cNvPr>
          <p:cNvCxnSpPr>
            <a:cxnSpLocks/>
            <a:stCxn id="43" idx="3"/>
            <a:endCxn id="45" idx="2"/>
          </p:cNvCxnSpPr>
          <p:nvPr/>
        </p:nvCxnSpPr>
        <p:spPr>
          <a:xfrm flipV="1">
            <a:off x="10088473" y="4378936"/>
            <a:ext cx="1139363" cy="84420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75CE326-5639-4098-A6CD-CEBCE3ADA810}"/>
              </a:ext>
            </a:extLst>
          </p:cNvPr>
          <p:cNvSpPr/>
          <p:nvPr/>
        </p:nvSpPr>
        <p:spPr>
          <a:xfrm>
            <a:off x="10355381" y="4124066"/>
            <a:ext cx="1744910" cy="25487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IPython</a:t>
            </a:r>
            <a:r>
              <a:rPr lang="en-US" dirty="0">
                <a:solidFill>
                  <a:schemeClr val="tx1"/>
                </a:solidFill>
              </a:rPr>
              <a:t> Console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0B0FE95-62B8-4D81-8FCE-24CE4049E5DE}"/>
              </a:ext>
            </a:extLst>
          </p:cNvPr>
          <p:cNvSpPr/>
          <p:nvPr/>
        </p:nvSpPr>
        <p:spPr>
          <a:xfrm>
            <a:off x="6093215" y="2471667"/>
            <a:ext cx="3995258" cy="1689608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11D50B2-6C5A-42C7-A5D5-733D5F9A7953}"/>
              </a:ext>
            </a:extLst>
          </p:cNvPr>
          <p:cNvCxnSpPr>
            <a:cxnSpLocks/>
            <a:stCxn id="46" idx="3"/>
            <a:endCxn id="48" idx="2"/>
          </p:cNvCxnSpPr>
          <p:nvPr/>
        </p:nvCxnSpPr>
        <p:spPr>
          <a:xfrm flipV="1">
            <a:off x="10088473" y="2300169"/>
            <a:ext cx="637943" cy="101630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121EA11-0836-47FF-BE23-D26474E68CEE}"/>
              </a:ext>
            </a:extLst>
          </p:cNvPr>
          <p:cNvSpPr/>
          <p:nvPr/>
        </p:nvSpPr>
        <p:spPr>
          <a:xfrm>
            <a:off x="10355381" y="2045299"/>
            <a:ext cx="742070" cy="25487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Help</a:t>
            </a:r>
            <a:endParaRPr lang="en-H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568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1D8B45F-96CD-49B6-85E3-0FC875917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039" y="1813220"/>
            <a:ext cx="6632114" cy="37397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Spyder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D1EF76-4A2D-451C-A325-FE16C924B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153" y="2726508"/>
            <a:ext cx="2981570" cy="1404984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F276EFC-0561-4D90-8C7F-329F5486E3C8}"/>
              </a:ext>
            </a:extLst>
          </p:cNvPr>
          <p:cNvSpPr>
            <a:spLocks noGrp="1"/>
          </p:cNvSpPr>
          <p:nvPr/>
        </p:nvSpPr>
        <p:spPr bwMode="auto">
          <a:xfrm>
            <a:off x="417665" y="1197426"/>
            <a:ext cx="1147748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Open</a:t>
            </a:r>
            <a:r>
              <a:rPr lang="en-US" altLang="en-US" sz="2400" dirty="0"/>
              <a:t> Python file at editor</a:t>
            </a:r>
          </a:p>
          <a:p>
            <a:pPr>
              <a:lnSpc>
                <a:spcPct val="200000"/>
              </a:lnSpc>
            </a:pPr>
            <a:endParaRPr lang="en-US" altLang="en-US" sz="2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altLang="en-US" sz="2400" dirty="0"/>
          </a:p>
          <a:p>
            <a:pPr>
              <a:lnSpc>
                <a:spcPct val="200000"/>
              </a:lnSpc>
            </a:pPr>
            <a:endParaRPr lang="en-US" altLang="en-US" sz="2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Run </a:t>
            </a:r>
            <a:r>
              <a:rPr lang="en-US" altLang="en-US" sz="2400" dirty="0"/>
              <a:t>the program at Spyder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824C42-1C3D-4C96-8C26-E60D6AF0EE81}"/>
              </a:ext>
            </a:extLst>
          </p:cNvPr>
          <p:cNvSpPr/>
          <p:nvPr/>
        </p:nvSpPr>
        <p:spPr>
          <a:xfrm>
            <a:off x="735153" y="2981206"/>
            <a:ext cx="338273" cy="302684"/>
          </a:xfrm>
          <a:prstGeom prst="rect">
            <a:avLst/>
          </a:prstGeom>
          <a:solidFill>
            <a:srgbClr val="00B0F0">
              <a:alpha val="30000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731953C-D24D-4ECE-826B-B5AA22035D7D}"/>
              </a:ext>
            </a:extLst>
          </p:cNvPr>
          <p:cNvSpPr/>
          <p:nvPr/>
        </p:nvSpPr>
        <p:spPr>
          <a:xfrm>
            <a:off x="735153" y="3513000"/>
            <a:ext cx="2429466" cy="302684"/>
          </a:xfrm>
          <a:prstGeom prst="rect">
            <a:avLst/>
          </a:prstGeom>
          <a:solidFill>
            <a:srgbClr val="92D050">
              <a:alpha val="30000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7" name="Callout: Bent Line 36">
            <a:extLst>
              <a:ext uri="{FF2B5EF4-FFF2-40B4-BE49-F238E27FC236}">
                <a16:creationId xmlns:a16="http://schemas.microsoft.com/office/drawing/2014/main" id="{485A5FA0-BCC1-4EF9-BB7B-20C284A2F0CB}"/>
              </a:ext>
            </a:extLst>
          </p:cNvPr>
          <p:cNvSpPr/>
          <p:nvPr/>
        </p:nvSpPr>
        <p:spPr>
          <a:xfrm>
            <a:off x="1433796" y="2498829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6558"/>
              <a:gd name="adj6" fmla="val -16271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0" name="Callout: Bent Line 39">
            <a:extLst>
              <a:ext uri="{FF2B5EF4-FFF2-40B4-BE49-F238E27FC236}">
                <a16:creationId xmlns:a16="http://schemas.microsoft.com/office/drawing/2014/main" id="{0C3E61AE-CF21-48E8-BDE8-7F60AFB129BB}"/>
              </a:ext>
            </a:extLst>
          </p:cNvPr>
          <p:cNvSpPr/>
          <p:nvPr/>
        </p:nvSpPr>
        <p:spPr>
          <a:xfrm>
            <a:off x="2677692" y="2589963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70091"/>
              <a:gd name="adj6" fmla="val -244198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HK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54FD1F-27A1-435D-BE6C-05382652F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5824" y="5356393"/>
            <a:ext cx="857370" cy="36200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36E0937-F2EB-48F5-8284-23BA731AF4CC}"/>
              </a:ext>
            </a:extLst>
          </p:cNvPr>
          <p:cNvSpPr/>
          <p:nvPr/>
        </p:nvSpPr>
        <p:spPr>
          <a:xfrm>
            <a:off x="1953309" y="5356393"/>
            <a:ext cx="408227" cy="362001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6" name="Callout: Bent Line 25">
            <a:extLst>
              <a:ext uri="{FF2B5EF4-FFF2-40B4-BE49-F238E27FC236}">
                <a16:creationId xmlns:a16="http://schemas.microsoft.com/office/drawing/2014/main" id="{FEF8E3C3-0B4C-4509-9759-263C5258D5BE}"/>
              </a:ext>
            </a:extLst>
          </p:cNvPr>
          <p:cNvSpPr/>
          <p:nvPr/>
        </p:nvSpPr>
        <p:spPr>
          <a:xfrm>
            <a:off x="2842591" y="4917984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6558"/>
              <a:gd name="adj6" fmla="val -162717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AA02E492-EEA5-45FF-9ABE-FFFA3F73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DB90F5-C1BA-4D47-B825-D7A26660D8DB}"/>
              </a:ext>
            </a:extLst>
          </p:cNvPr>
          <p:cNvSpPr/>
          <p:nvPr/>
        </p:nvSpPr>
        <p:spPr>
          <a:xfrm>
            <a:off x="5429324" y="1205378"/>
            <a:ext cx="3949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dirty="0"/>
              <a:t>D:\01-Home\IoT\IC2122-Robotics\Task3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D34CEB-80B9-4BE7-A404-67326EFE3EEF}"/>
              </a:ext>
            </a:extLst>
          </p:cNvPr>
          <p:cNvSpPr/>
          <p:nvPr/>
        </p:nvSpPr>
        <p:spPr>
          <a:xfrm>
            <a:off x="5258429" y="2049752"/>
            <a:ext cx="4118836" cy="167605"/>
          </a:xfrm>
          <a:prstGeom prst="rect">
            <a:avLst/>
          </a:prstGeom>
          <a:solidFill>
            <a:srgbClr val="FFC000">
              <a:alpha val="30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C956BCC-0294-43E7-80A2-B15563081794}"/>
              </a:ext>
            </a:extLst>
          </p:cNvPr>
          <p:cNvSpPr/>
          <p:nvPr/>
        </p:nvSpPr>
        <p:spPr>
          <a:xfrm>
            <a:off x="5699110" y="3731881"/>
            <a:ext cx="4118836" cy="167605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1" name="Callout: Bent Line 40">
            <a:extLst>
              <a:ext uri="{FF2B5EF4-FFF2-40B4-BE49-F238E27FC236}">
                <a16:creationId xmlns:a16="http://schemas.microsoft.com/office/drawing/2014/main" id="{FA7626EF-B87C-4054-822E-5DAA5615A44F}"/>
              </a:ext>
            </a:extLst>
          </p:cNvPr>
          <p:cNvSpPr/>
          <p:nvPr/>
        </p:nvSpPr>
        <p:spPr>
          <a:xfrm>
            <a:off x="7869544" y="1642839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4359"/>
              <a:gd name="adj6" fmla="val -180000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2" name="Callout: Bent Line 41">
            <a:extLst>
              <a:ext uri="{FF2B5EF4-FFF2-40B4-BE49-F238E27FC236}">
                <a16:creationId xmlns:a16="http://schemas.microsoft.com/office/drawing/2014/main" id="{BD91F1B8-5EAE-4862-BC56-B00D355846BA}"/>
              </a:ext>
            </a:extLst>
          </p:cNvPr>
          <p:cNvSpPr/>
          <p:nvPr/>
        </p:nvSpPr>
        <p:spPr>
          <a:xfrm>
            <a:off x="7258023" y="3272219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6558"/>
              <a:gd name="adj6" fmla="val -16271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4280CE-0068-454D-888A-D61675AFDD77}"/>
              </a:ext>
            </a:extLst>
          </p:cNvPr>
          <p:cNvSpPr/>
          <p:nvPr/>
        </p:nvSpPr>
        <p:spPr>
          <a:xfrm>
            <a:off x="9655564" y="5269473"/>
            <a:ext cx="664640" cy="167605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50" name="Callout: Bent Line 49">
            <a:extLst>
              <a:ext uri="{FF2B5EF4-FFF2-40B4-BE49-F238E27FC236}">
                <a16:creationId xmlns:a16="http://schemas.microsoft.com/office/drawing/2014/main" id="{0AB155A2-CE5B-4946-B8B4-09332D060C38}"/>
              </a:ext>
            </a:extLst>
          </p:cNvPr>
          <p:cNvSpPr/>
          <p:nvPr/>
        </p:nvSpPr>
        <p:spPr>
          <a:xfrm>
            <a:off x="10501715" y="4785957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6558"/>
              <a:gd name="adj6" fmla="val -162717"/>
            </a:avLst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  <a:endParaRPr lang="en-H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849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V-REP interface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859570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HK" sz="2400" dirty="0"/>
              <a:t>V-REP interface </a:t>
            </a:r>
            <a:r>
              <a:rPr lang="en-US" altLang="en-US" sz="2400" dirty="0"/>
              <a:t>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17229-79BA-4C86-B234-5CF7D0473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7975369-44CD-49B5-AB09-D948D95366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6C5CC7-1734-4BEE-9CFD-4EA984F08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985" y="1194578"/>
            <a:ext cx="8111815" cy="487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435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3 remark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859570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/>
              <a:t>Remarks:</a:t>
            </a:r>
          </a:p>
          <a:p>
            <a:pPr lvl="1">
              <a:lnSpc>
                <a:spcPct val="200000"/>
              </a:lnSpc>
            </a:pPr>
            <a:r>
              <a:rPr lang="en-US" altLang="en-US" sz="2300" dirty="0">
                <a:solidFill>
                  <a:srgbClr val="FF0000"/>
                </a:solidFill>
              </a:rPr>
              <a:t>No collisions accepted</a:t>
            </a:r>
          </a:p>
          <a:p>
            <a:pPr marL="703263" lvl="2" indent="0">
              <a:lnSpc>
                <a:spcPct val="200000"/>
              </a:lnSpc>
              <a:buNone/>
            </a:pPr>
            <a:r>
              <a:rPr lang="en-US" altLang="en-US" sz="2200" dirty="0">
                <a:solidFill>
                  <a:srgbClr val="FF0000"/>
                </a:solidFill>
              </a:rPr>
              <a:t>(both blocks and walls)</a:t>
            </a:r>
          </a:p>
          <a:p>
            <a:pPr lvl="1">
              <a:lnSpc>
                <a:spcPct val="200000"/>
              </a:lnSpc>
            </a:pPr>
            <a:endParaRPr lang="en-US" altLang="en-US" sz="2300" dirty="0">
              <a:solidFill>
                <a:srgbClr val="FF0000"/>
              </a:solidFill>
            </a:endParaRPr>
          </a:p>
          <a:p>
            <a:pPr lvl="1">
              <a:lnSpc>
                <a:spcPct val="200000"/>
              </a:lnSpc>
            </a:pPr>
            <a:endParaRPr lang="en-US" altLang="en-US" sz="2300" dirty="0">
              <a:solidFill>
                <a:srgbClr val="FF0000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en-US" sz="2300" dirty="0">
                <a:solidFill>
                  <a:srgbClr val="FF0000"/>
                </a:solidFill>
              </a:rPr>
              <a:t>Cannot move the blocks via V-REP tools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17229-79BA-4C86-B234-5CF7D0473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7975369-44CD-49B5-AB09-D948D95366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548CEE-8EF2-4513-B9E4-77381584C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868" y="1185758"/>
            <a:ext cx="6482826" cy="390438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EC26CCB-1922-4990-BBD1-C3952ED43D05}"/>
              </a:ext>
            </a:extLst>
          </p:cNvPr>
          <p:cNvSpPr/>
          <p:nvPr/>
        </p:nvSpPr>
        <p:spPr>
          <a:xfrm>
            <a:off x="6178162" y="3041670"/>
            <a:ext cx="2225703" cy="177314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F8BC52-3D6F-4540-B8EB-4E9ACD4E0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045" y="5634183"/>
            <a:ext cx="3781953" cy="581106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A9D205D8-F3AB-492C-B986-CC5A026AD835}"/>
              </a:ext>
            </a:extLst>
          </p:cNvPr>
          <p:cNvSpPr/>
          <p:nvPr/>
        </p:nvSpPr>
        <p:spPr>
          <a:xfrm>
            <a:off x="3589853" y="5816081"/>
            <a:ext cx="473047" cy="39920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638218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3a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altLang="zh-TW" sz="2400" dirty="0"/>
              <a:t>Task 3a: </a:t>
            </a:r>
            <a:r>
              <a:rPr lang="en-US" altLang="zh-TW" sz="2400" dirty="0"/>
              <a:t>Assume there is a collaborative robot working in the factory. These color blocks are the materials that are required to process.</a:t>
            </a:r>
            <a:endParaRPr lang="en-HK" altLang="zh-TW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HK" altLang="zh-TW" sz="2400" dirty="0">
                <a:solidFill>
                  <a:srgbClr val="FF0000"/>
                </a:solidFill>
              </a:rPr>
              <a:t>Pick </a:t>
            </a:r>
            <a:r>
              <a:rPr lang="en-HK" altLang="zh-TW" sz="2400" dirty="0"/>
              <a:t>the </a:t>
            </a:r>
            <a:r>
              <a:rPr lang="en-HK" altLang="zh-TW" sz="2400" dirty="0">
                <a:solidFill>
                  <a:srgbClr val="FF0000"/>
                </a:solidFill>
              </a:rPr>
              <a:t>RED </a:t>
            </a:r>
            <a:r>
              <a:rPr lang="en-HK" altLang="zh-TW" sz="2400" dirty="0"/>
              <a:t>block</a:t>
            </a:r>
            <a:r>
              <a:rPr lang="en-HK" altLang="zh-TW" sz="2400" dirty="0">
                <a:solidFill>
                  <a:srgbClr val="FF0000"/>
                </a:solidFill>
              </a:rPr>
              <a:t> </a:t>
            </a:r>
            <a:r>
              <a:rPr lang="en-HK" altLang="zh-TW" sz="2400" dirty="0"/>
              <a:t>and</a:t>
            </a:r>
            <a:r>
              <a:rPr lang="en-HK" altLang="zh-TW" sz="2400" dirty="0">
                <a:solidFill>
                  <a:srgbClr val="FF0000"/>
                </a:solidFill>
              </a:rPr>
              <a:t> Place </a:t>
            </a:r>
            <a:r>
              <a:rPr lang="en-HK" altLang="zh-TW" sz="2400" dirty="0"/>
              <a:t>it</a:t>
            </a:r>
            <a:r>
              <a:rPr lang="en-HK" altLang="zh-TW" sz="2400" dirty="0">
                <a:solidFill>
                  <a:srgbClr val="FF0000"/>
                </a:solidFill>
              </a:rPr>
              <a:t> </a:t>
            </a:r>
            <a:r>
              <a:rPr lang="en-HK" altLang="zh-TW" sz="2400" dirty="0"/>
              <a:t>on the table using </a:t>
            </a:r>
            <a:r>
              <a:rPr lang="en-HK" altLang="zh-TW" sz="2400" dirty="0">
                <a:solidFill>
                  <a:srgbClr val="0070C0"/>
                </a:solidFill>
              </a:rPr>
              <a:t>Inverse Kinematics </a:t>
            </a:r>
            <a:r>
              <a:rPr lang="en-HK" altLang="zh-TW" sz="2400" dirty="0"/>
              <a:t>for processing and write down the procedure. </a:t>
            </a:r>
            <a:r>
              <a:rPr lang="en-HK" altLang="zh-TW" sz="2400" dirty="0">
                <a:solidFill>
                  <a:srgbClr val="FF0000"/>
                </a:solidFill>
              </a:rPr>
              <a:t>(Return to the home position at the final step)</a:t>
            </a:r>
            <a:endParaRPr lang="en-HK" altLang="zh-TW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HK" altLang="zh-TW" sz="2400" dirty="0">
                <a:solidFill>
                  <a:srgbClr val="0070C0"/>
                </a:solidFill>
              </a:rPr>
              <a:t>	</a:t>
            </a:r>
            <a:r>
              <a:rPr lang="en-US" altLang="zh-TW" sz="2400" dirty="0">
                <a:solidFill>
                  <a:srgbClr val="FF0000"/>
                </a:solidFill>
              </a:rPr>
              <a:t>(Without any collision with other objects)</a:t>
            </a: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r>
              <a:rPr lang="en-US" altLang="zh-TW" sz="2000" dirty="0">
                <a:solidFill>
                  <a:srgbClr val="FF0000"/>
                </a:solidFill>
              </a:rPr>
              <a:t>(Using below button to complete this task)</a:t>
            </a:r>
            <a:endParaRPr lang="en-HK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chemeClr val="tx1"/>
              </a:solidFill>
            </a:endParaRPr>
          </a:p>
          <a:p>
            <a:pPr lvl="1"/>
            <a:endParaRPr lang="en-HK" altLang="zh-TW" sz="2000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B263B65-66F5-4ABD-A270-75C83724F3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274783"/>
              </p:ext>
            </p:extLst>
          </p:nvPr>
        </p:nvGraphicFramePr>
        <p:xfrm>
          <a:off x="732036" y="3308422"/>
          <a:ext cx="557690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1166">
                  <a:extLst>
                    <a:ext uri="{9D8B030D-6E8A-4147-A177-3AD203B41FA5}">
                      <a16:colId xmlns:a16="http://schemas.microsoft.com/office/drawing/2014/main" val="1621064726"/>
                    </a:ext>
                  </a:extLst>
                </a:gridCol>
                <a:gridCol w="1176793">
                  <a:extLst>
                    <a:ext uri="{9D8B030D-6E8A-4147-A177-3AD203B41FA5}">
                      <a16:colId xmlns:a16="http://schemas.microsoft.com/office/drawing/2014/main" val="3641594126"/>
                    </a:ext>
                  </a:extLst>
                </a:gridCol>
                <a:gridCol w="1176793">
                  <a:extLst>
                    <a:ext uri="{9D8B030D-6E8A-4147-A177-3AD203B41FA5}">
                      <a16:colId xmlns:a16="http://schemas.microsoft.com/office/drawing/2014/main" val="1779202922"/>
                    </a:ext>
                  </a:extLst>
                </a:gridCol>
                <a:gridCol w="1172155">
                  <a:extLst>
                    <a:ext uri="{9D8B030D-6E8A-4147-A177-3AD203B41FA5}">
                      <a16:colId xmlns:a16="http://schemas.microsoft.com/office/drawing/2014/main" val="176963699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HK" dirty="0">
                          <a:solidFill>
                            <a:srgbClr val="FF0000"/>
                          </a:solidFill>
                        </a:rPr>
                        <a:t>RED</a:t>
                      </a:r>
                      <a:r>
                        <a:rPr lang="en-HK" dirty="0"/>
                        <a:t> Block original Position: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350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0.125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-0.35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0.435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177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724B1409-FE33-4E14-9C34-8AED0D664AEB}"/>
              </a:ext>
            </a:extLst>
          </p:cNvPr>
          <p:cNvSpPr/>
          <p:nvPr/>
        </p:nvSpPr>
        <p:spPr>
          <a:xfrm>
            <a:off x="8427684" y="3010378"/>
            <a:ext cx="1656257" cy="2834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Final Goal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D364F8D-BBBF-45E6-B08A-57C8F9FC77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444369"/>
              </p:ext>
            </p:extLst>
          </p:nvPr>
        </p:nvGraphicFramePr>
        <p:xfrm>
          <a:off x="732035" y="4410915"/>
          <a:ext cx="5576908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61167">
                  <a:extLst>
                    <a:ext uri="{9D8B030D-6E8A-4147-A177-3AD203B41FA5}">
                      <a16:colId xmlns:a16="http://schemas.microsoft.com/office/drawing/2014/main" val="1621064726"/>
                    </a:ext>
                  </a:extLst>
                </a:gridCol>
                <a:gridCol w="1179322">
                  <a:extLst>
                    <a:ext uri="{9D8B030D-6E8A-4147-A177-3AD203B41FA5}">
                      <a16:colId xmlns:a16="http://schemas.microsoft.com/office/drawing/2014/main" val="3641594126"/>
                    </a:ext>
                  </a:extLst>
                </a:gridCol>
                <a:gridCol w="1172972">
                  <a:extLst>
                    <a:ext uri="{9D8B030D-6E8A-4147-A177-3AD203B41FA5}">
                      <a16:colId xmlns:a16="http://schemas.microsoft.com/office/drawing/2014/main" val="1779202922"/>
                    </a:ext>
                  </a:extLst>
                </a:gridCol>
                <a:gridCol w="1163447">
                  <a:extLst>
                    <a:ext uri="{9D8B030D-6E8A-4147-A177-3AD203B41FA5}">
                      <a16:colId xmlns:a16="http://schemas.microsoft.com/office/drawing/2014/main" val="176963699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HK" dirty="0">
                          <a:solidFill>
                            <a:srgbClr val="FF0000"/>
                          </a:solidFill>
                        </a:rPr>
                        <a:t>RED</a:t>
                      </a:r>
                      <a:r>
                        <a:rPr lang="en-HK" dirty="0"/>
                        <a:t> Block final Position: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350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≈ -0.667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≈ 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0.846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177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A2678DB8-994D-44D1-9932-E4079E339E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" t="61438" r="67040" b="31450"/>
          <a:stretch/>
        </p:blipFill>
        <p:spPr>
          <a:xfrm>
            <a:off x="491142" y="5724953"/>
            <a:ext cx="5446078" cy="6403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8FA113-E1E8-4352-925D-B7EBFDF01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283" y="3337014"/>
            <a:ext cx="3669439" cy="329676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A46CB-D503-411C-92E3-B642CCBE9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E441CDA-8C43-41AC-A478-09CA6FB722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2B920486-56CF-406E-9CB2-6FBAA08B2DE8}"/>
              </a:ext>
            </a:extLst>
          </p:cNvPr>
          <p:cNvSpPr/>
          <p:nvPr/>
        </p:nvSpPr>
        <p:spPr>
          <a:xfrm>
            <a:off x="417666" y="5720739"/>
            <a:ext cx="5835594" cy="6324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4284FB7-DBFD-44DF-81D4-30768EB89D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861" y="145654"/>
            <a:ext cx="127635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4703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6116</TotalTime>
  <Words>743</Words>
  <Application>Microsoft Office PowerPoint</Application>
  <PresentationFormat>Widescreen</PresentationFormat>
  <Paragraphs>171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7" baseType="lpstr">
      <vt:lpstr>맑은 고딕</vt:lpstr>
      <vt:lpstr>新細明體</vt:lpstr>
      <vt:lpstr>Arial</vt:lpstr>
      <vt:lpstr>Calibri</vt:lpstr>
      <vt:lpstr>Calibri Light</vt:lpstr>
      <vt:lpstr>Consolas</vt:lpstr>
      <vt:lpstr>Georgia</vt:lpstr>
      <vt:lpstr>Trebuchet MS</vt:lpstr>
      <vt:lpstr>Tw Cen MT</vt:lpstr>
      <vt:lpstr>Wingdings</vt:lpstr>
      <vt:lpstr>Wingdings 2</vt:lpstr>
      <vt:lpstr>Circuit</vt:lpstr>
      <vt:lpstr>Office Theme</vt:lpstr>
      <vt:lpstr>Control and Automation IC2122 Robotics Lab with VREP</vt:lpstr>
      <vt:lpstr>PowerPoint Presentation</vt:lpstr>
      <vt:lpstr>Start-up – V-REP</vt:lpstr>
      <vt:lpstr>Start-up – Spyder</vt:lpstr>
      <vt:lpstr>Start-up – Spyder</vt:lpstr>
      <vt:lpstr>Start-up – Spyder</vt:lpstr>
      <vt:lpstr>V-REP interface</vt:lpstr>
      <vt:lpstr>IC2122 – Task 3 remark</vt:lpstr>
      <vt:lpstr>IC2122 – Task 3a</vt:lpstr>
      <vt:lpstr>IC2122 – Task 3b</vt:lpstr>
      <vt:lpstr>IC2122 – Task 3c</vt:lpstr>
      <vt:lpstr>IC2122 – Task 3c</vt:lpstr>
      <vt:lpstr>Task3 – Troubleshoot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LO, KH Summer [IC]</dc:creator>
  <cp:lastModifiedBy>LO, KH Summer [IC]</cp:lastModifiedBy>
  <cp:revision>137</cp:revision>
  <dcterms:created xsi:type="dcterms:W3CDTF">2021-09-27T06:08:26Z</dcterms:created>
  <dcterms:modified xsi:type="dcterms:W3CDTF">2021-10-18T02:53:45Z</dcterms:modified>
</cp:coreProperties>
</file>